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850" b="1" i="0">
                <a:solidFill>
                  <a:srgbClr val="004AA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77700"/>
            <a:ext cx="20102830" cy="1130935"/>
          </a:xfrm>
          <a:custGeom>
            <a:avLst/>
            <a:gdLst/>
            <a:ahLst/>
            <a:cxnLst/>
            <a:rect l="l" t="t" r="r" b="b"/>
            <a:pathLst>
              <a:path w="20102830" h="1130934">
                <a:moveTo>
                  <a:pt x="20102688" y="0"/>
                </a:moveTo>
                <a:lnTo>
                  <a:pt x="20102688" y="1130855"/>
                </a:lnTo>
                <a:lnTo>
                  <a:pt x="0" y="1130855"/>
                </a:lnTo>
                <a:lnTo>
                  <a:pt x="0" y="0"/>
                </a:lnTo>
                <a:lnTo>
                  <a:pt x="20102688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850" b="1" i="0">
                <a:solidFill>
                  <a:srgbClr val="004AA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5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850" b="1" i="0">
                <a:solidFill>
                  <a:srgbClr val="004AA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8" cy="113085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850" b="1" i="0">
                <a:solidFill>
                  <a:srgbClr val="004AA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5053" y="692540"/>
            <a:ext cx="17333992" cy="30838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850" b="1" i="0">
                <a:solidFill>
                  <a:srgbClr val="004AA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8155" y="3447508"/>
            <a:ext cx="17867788" cy="691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5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9111617" y="10351320"/>
            <a:ext cx="695325" cy="793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ts val="5875"/>
              </a:lnSpc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8" Type="http://schemas.openxmlformats.org/officeDocument/2006/relationships/image" Target="../media/image16.jpg"/><Relationship Id="rId9" Type="http://schemas.openxmlformats.org/officeDocument/2006/relationships/image" Target="../media/image17.jpg"/><Relationship Id="rId10" Type="http://schemas.openxmlformats.org/officeDocument/2006/relationships/image" Target="../media/image18.jpg"/><Relationship Id="rId11" Type="http://schemas.openxmlformats.org/officeDocument/2006/relationships/image" Target="../media/image19.jpg"/><Relationship Id="rId12" Type="http://schemas.openxmlformats.org/officeDocument/2006/relationships/image" Target="../media/image20.jpg"/><Relationship Id="rId13" Type="http://schemas.openxmlformats.org/officeDocument/2006/relationships/image" Target="../media/image21.jpg"/><Relationship Id="rId14" Type="http://schemas.openxmlformats.org/officeDocument/2006/relationships/image" Target="../media/image22.jpg"/><Relationship Id="rId15" Type="http://schemas.openxmlformats.org/officeDocument/2006/relationships/image" Target="../media/image23.jpg"/><Relationship Id="rId16" Type="http://schemas.openxmlformats.org/officeDocument/2006/relationships/image" Target="../media/image24.jpg"/><Relationship Id="rId17" Type="http://schemas.openxmlformats.org/officeDocument/2006/relationships/image" Target="../media/image25.jpg"/><Relationship Id="rId18" Type="http://schemas.openxmlformats.org/officeDocument/2006/relationships/image" Target="../media/image2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41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1193" y="3013622"/>
              <a:ext cx="8363619" cy="292922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033232" y="6896379"/>
            <a:ext cx="12037695" cy="3232785"/>
          </a:xfrm>
          <a:prstGeom prst="rect"/>
        </p:spPr>
        <p:txBody>
          <a:bodyPr wrap="square" lIns="0" tIns="139065" rIns="0" bIns="0" rtlCol="0" vert="horz">
            <a:spAutoFit/>
          </a:bodyPr>
          <a:lstStyle/>
          <a:p>
            <a:pPr marL="12700" marR="5080" indent="2304415">
              <a:lnSpc>
                <a:spcPts val="12180"/>
              </a:lnSpc>
              <a:spcBef>
                <a:spcPts val="1095"/>
              </a:spcBef>
            </a:pPr>
            <a:r>
              <a:rPr dirty="0" sz="10900" spc="325" b="0">
                <a:solidFill>
                  <a:srgbClr val="FFFFFF"/>
                </a:solidFill>
                <a:latin typeface="Verdana"/>
                <a:cs typeface="Verdana"/>
              </a:rPr>
              <a:t>Manual</a:t>
            </a:r>
            <a:r>
              <a:rPr dirty="0" sz="10900" spc="-89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900" spc="340" b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dirty="0" sz="10900" spc="265" b="0">
                <a:solidFill>
                  <a:srgbClr val="FFFFFF"/>
                </a:solidFill>
                <a:latin typeface="Verdana"/>
                <a:cs typeface="Verdana"/>
              </a:rPr>
              <a:t>identidade</a:t>
            </a:r>
            <a:r>
              <a:rPr dirty="0" sz="10900" spc="-86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0900" spc="-10" b="0">
                <a:solidFill>
                  <a:srgbClr val="FFFFFF"/>
                </a:solidFill>
                <a:latin typeface="Verdana"/>
                <a:cs typeface="Verdana"/>
              </a:rPr>
              <a:t>visual</a:t>
            </a:r>
            <a:endParaRPr sz="10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72934" y="531552"/>
            <a:ext cx="3302635" cy="100425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7305" marR="5080" indent="17145">
              <a:lnSpc>
                <a:spcPct val="128600"/>
              </a:lnSpc>
              <a:spcBef>
                <a:spcPts val="90"/>
              </a:spcBef>
            </a:pPr>
            <a:r>
              <a:rPr dirty="0" sz="3650" spc="85">
                <a:latin typeface="Tahoma"/>
                <a:cs typeface="Tahoma"/>
              </a:rPr>
              <a:t>Apresent</a:t>
            </a:r>
            <a:r>
              <a:rPr dirty="0" sz="3650" spc="85">
                <a:latin typeface="Tahoma"/>
                <a:cs typeface="Tahoma"/>
              </a:rPr>
              <a:t>ação </a:t>
            </a:r>
            <a:r>
              <a:rPr dirty="0" sz="3650" spc="80">
                <a:latin typeface="Tahoma"/>
                <a:cs typeface="Tahoma"/>
              </a:rPr>
              <a:t>Constr</a:t>
            </a:r>
            <a:r>
              <a:rPr dirty="0" sz="3650" spc="80">
                <a:latin typeface="Tahoma"/>
                <a:cs typeface="Tahoma"/>
              </a:rPr>
              <a:t>ução </a:t>
            </a:r>
            <a:r>
              <a:rPr dirty="0" sz="3650" spc="80">
                <a:latin typeface="Tahoma"/>
                <a:cs typeface="Tahoma"/>
              </a:rPr>
              <a:t>Constr</a:t>
            </a:r>
            <a:r>
              <a:rPr dirty="0" sz="3650" spc="80">
                <a:latin typeface="Tahoma"/>
                <a:cs typeface="Tahoma"/>
              </a:rPr>
              <a:t>ução </a:t>
            </a:r>
            <a:r>
              <a:rPr dirty="0" sz="3650" spc="60">
                <a:latin typeface="Tahoma"/>
                <a:cs typeface="Tahoma"/>
              </a:rPr>
              <a:t>Moodb</a:t>
            </a:r>
            <a:r>
              <a:rPr dirty="0" sz="3650" spc="60">
                <a:latin typeface="Tahoma"/>
                <a:cs typeface="Tahoma"/>
              </a:rPr>
              <a:t>oard </a:t>
            </a:r>
            <a:r>
              <a:rPr dirty="0" sz="3650" spc="105">
                <a:latin typeface="Tahoma"/>
                <a:cs typeface="Tahoma"/>
              </a:rPr>
              <a:t>C</a:t>
            </a:r>
            <a:r>
              <a:rPr dirty="0" sz="3650" spc="105">
                <a:latin typeface="Tahoma"/>
                <a:cs typeface="Tahoma"/>
              </a:rPr>
              <a:t>ores </a:t>
            </a:r>
            <a:r>
              <a:rPr dirty="0" sz="3650" spc="60">
                <a:latin typeface="Tahoma"/>
                <a:cs typeface="Tahoma"/>
              </a:rPr>
              <a:t>Tipog</a:t>
            </a:r>
            <a:r>
              <a:rPr dirty="0" sz="3650" spc="60">
                <a:latin typeface="Tahoma"/>
                <a:cs typeface="Tahoma"/>
              </a:rPr>
              <a:t>rafia </a:t>
            </a:r>
            <a:r>
              <a:rPr dirty="0" baseline="1522" sz="5475" spc="75">
                <a:latin typeface="Tahoma"/>
                <a:cs typeface="Tahoma"/>
              </a:rPr>
              <a:t>M</a:t>
            </a:r>
            <a:r>
              <a:rPr dirty="0" sz="3650" spc="50">
                <a:latin typeface="Tahoma"/>
                <a:cs typeface="Tahoma"/>
              </a:rPr>
              <a:t>onocrom</a:t>
            </a:r>
            <a:r>
              <a:rPr dirty="0" sz="3650" spc="50">
                <a:latin typeface="Tahoma"/>
                <a:cs typeface="Tahoma"/>
              </a:rPr>
              <a:t>ático </a:t>
            </a:r>
            <a:r>
              <a:rPr dirty="0" sz="3650" spc="85">
                <a:latin typeface="Tahoma"/>
                <a:cs typeface="Tahoma"/>
              </a:rPr>
              <a:t>Aplica</a:t>
            </a:r>
            <a:r>
              <a:rPr dirty="0" sz="3650" spc="85">
                <a:latin typeface="Tahoma"/>
                <a:cs typeface="Tahoma"/>
              </a:rPr>
              <a:t>ções</a:t>
            </a:r>
            <a:endParaRPr sz="3650">
              <a:latin typeface="Tahoma"/>
              <a:cs typeface="Tahoma"/>
            </a:endParaRPr>
          </a:p>
          <a:p>
            <a:pPr marL="19685" marR="383540" indent="4445">
              <a:lnSpc>
                <a:spcPct val="128600"/>
              </a:lnSpc>
              <a:spcBef>
                <a:spcPts val="20"/>
              </a:spcBef>
            </a:pPr>
            <a:r>
              <a:rPr dirty="0" sz="3650" spc="125">
                <a:latin typeface="Tahoma"/>
                <a:cs typeface="Tahoma"/>
              </a:rPr>
              <a:t>Uso</a:t>
            </a:r>
            <a:r>
              <a:rPr dirty="0" sz="3650" spc="-85">
                <a:latin typeface="Tahoma"/>
                <a:cs typeface="Tahoma"/>
              </a:rPr>
              <a:t> </a:t>
            </a:r>
            <a:r>
              <a:rPr dirty="0" sz="3650" spc="65">
                <a:latin typeface="Tahoma"/>
                <a:cs typeface="Tahoma"/>
              </a:rPr>
              <a:t>inco</a:t>
            </a:r>
            <a:r>
              <a:rPr dirty="0" sz="3650" spc="65">
                <a:latin typeface="Tahoma"/>
                <a:cs typeface="Tahoma"/>
              </a:rPr>
              <a:t>rreto </a:t>
            </a:r>
            <a:r>
              <a:rPr dirty="0" sz="3650" spc="100">
                <a:latin typeface="Tahoma"/>
                <a:cs typeface="Tahoma"/>
              </a:rPr>
              <a:t>Moc</a:t>
            </a:r>
            <a:r>
              <a:rPr dirty="0" sz="3650" spc="100">
                <a:latin typeface="Tahoma"/>
                <a:cs typeface="Tahoma"/>
              </a:rPr>
              <a:t>kups </a:t>
            </a:r>
            <a:r>
              <a:rPr dirty="0" sz="3650" spc="80">
                <a:latin typeface="Tahoma"/>
                <a:cs typeface="Tahoma"/>
              </a:rPr>
              <a:t>Aplica</a:t>
            </a:r>
            <a:r>
              <a:rPr dirty="0" sz="3650" spc="80">
                <a:latin typeface="Tahoma"/>
                <a:cs typeface="Tahoma"/>
              </a:rPr>
              <a:t>ção</a:t>
            </a:r>
            <a:r>
              <a:rPr dirty="0" sz="3650" spc="-70">
                <a:latin typeface="Tahoma"/>
                <a:cs typeface="Tahoma"/>
              </a:rPr>
              <a:t> </a:t>
            </a:r>
            <a:r>
              <a:rPr dirty="0" sz="3650" spc="-50">
                <a:latin typeface="Tahoma"/>
                <a:cs typeface="Tahoma"/>
              </a:rPr>
              <a:t>1</a:t>
            </a:r>
            <a:endParaRPr sz="365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1255"/>
              </a:spcBef>
            </a:pPr>
            <a:r>
              <a:rPr dirty="0" sz="3650" spc="80">
                <a:latin typeface="Tahoma"/>
                <a:cs typeface="Tahoma"/>
              </a:rPr>
              <a:t>Aplica</a:t>
            </a:r>
            <a:r>
              <a:rPr dirty="0" sz="3650" spc="80">
                <a:latin typeface="Tahoma"/>
                <a:cs typeface="Tahoma"/>
              </a:rPr>
              <a:t>ção</a:t>
            </a:r>
            <a:r>
              <a:rPr dirty="0" sz="3650" spc="-70">
                <a:latin typeface="Tahoma"/>
                <a:cs typeface="Tahoma"/>
              </a:rPr>
              <a:t> </a:t>
            </a:r>
            <a:r>
              <a:rPr dirty="0" sz="3650" spc="5">
                <a:latin typeface="Tahoma"/>
                <a:cs typeface="Tahoma"/>
              </a:rPr>
              <a:t>2</a:t>
            </a:r>
            <a:endParaRPr sz="3650">
              <a:latin typeface="Tahoma"/>
              <a:cs typeface="Tahoma"/>
            </a:endParaRPr>
          </a:p>
          <a:p>
            <a:pPr marL="12700" marR="836294" indent="1905">
              <a:lnSpc>
                <a:spcPct val="128400"/>
              </a:lnSpc>
              <a:spcBef>
                <a:spcPts val="10"/>
              </a:spcBef>
            </a:pPr>
            <a:r>
              <a:rPr dirty="0" sz="3650" spc="80">
                <a:latin typeface="Tahoma"/>
                <a:cs typeface="Tahoma"/>
              </a:rPr>
              <a:t>Aplica</a:t>
            </a:r>
            <a:r>
              <a:rPr dirty="0" sz="3650" spc="80">
                <a:latin typeface="Tahoma"/>
                <a:cs typeface="Tahoma"/>
              </a:rPr>
              <a:t>ção</a:t>
            </a:r>
            <a:r>
              <a:rPr dirty="0" sz="3650" spc="-70">
                <a:latin typeface="Tahoma"/>
                <a:cs typeface="Tahoma"/>
              </a:rPr>
              <a:t> </a:t>
            </a:r>
            <a:r>
              <a:rPr dirty="0" sz="3650" spc="105">
                <a:latin typeface="Tahoma"/>
                <a:cs typeface="Tahoma"/>
              </a:rPr>
              <a:t>3 </a:t>
            </a:r>
            <a:r>
              <a:rPr dirty="0" sz="3650" spc="45">
                <a:latin typeface="Tahoma"/>
                <a:cs typeface="Tahoma"/>
              </a:rPr>
              <a:t>Obr</a:t>
            </a:r>
            <a:r>
              <a:rPr dirty="0" sz="3650" spc="45">
                <a:latin typeface="Tahoma"/>
                <a:cs typeface="Tahoma"/>
              </a:rPr>
              <a:t>igado</a:t>
            </a:r>
            <a:endParaRPr sz="36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4386" cy="113085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02068" y="5021229"/>
            <a:ext cx="5293995" cy="1518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800" spc="-10">
                <a:solidFill>
                  <a:srgbClr val="FFFFFF"/>
                </a:solidFill>
                <a:latin typeface="Verdana"/>
                <a:cs typeface="Verdana"/>
              </a:rPr>
              <a:t>Sumário</a:t>
            </a:r>
            <a:endParaRPr sz="9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20602" y="533315"/>
            <a:ext cx="553720" cy="1004252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3650" spc="-50">
                <a:latin typeface="Tahoma"/>
                <a:cs typeface="Tahoma"/>
              </a:rPr>
              <a:t>1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3650" spc="25">
                <a:latin typeface="Tahoma"/>
                <a:cs typeface="Tahoma"/>
              </a:rPr>
              <a:t>2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125">
                <a:latin typeface="Tahoma"/>
                <a:cs typeface="Tahoma"/>
              </a:rPr>
              <a:t>3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204">
                <a:latin typeface="Tahoma"/>
                <a:cs typeface="Tahoma"/>
              </a:rPr>
              <a:t>4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125">
                <a:latin typeface="Tahoma"/>
                <a:cs typeface="Tahoma"/>
              </a:rPr>
              <a:t>5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125">
                <a:latin typeface="Tahoma"/>
                <a:cs typeface="Tahoma"/>
              </a:rPr>
              <a:t>6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3650" spc="-50">
                <a:latin typeface="Tahoma"/>
                <a:cs typeface="Tahoma"/>
              </a:rPr>
              <a:t>7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125">
                <a:latin typeface="Tahoma"/>
                <a:cs typeface="Tahoma"/>
              </a:rPr>
              <a:t>8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125">
                <a:latin typeface="Tahoma"/>
                <a:cs typeface="Tahoma"/>
              </a:rPr>
              <a:t>9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3650" spc="-25">
                <a:latin typeface="Tahoma"/>
                <a:cs typeface="Tahoma"/>
              </a:rPr>
              <a:t>10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-25">
                <a:latin typeface="Tahoma"/>
                <a:cs typeface="Tahoma"/>
              </a:rPr>
              <a:t>11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-25">
                <a:latin typeface="Tahoma"/>
                <a:cs typeface="Tahoma"/>
              </a:rPr>
              <a:t>12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-25">
                <a:latin typeface="Tahoma"/>
                <a:cs typeface="Tahoma"/>
              </a:rPr>
              <a:t>13</a:t>
            </a:r>
            <a:endParaRPr sz="3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3650" spc="35">
                <a:latin typeface="Tahoma"/>
                <a:cs typeface="Tahoma"/>
              </a:rPr>
              <a:t>14</a:t>
            </a:r>
            <a:endParaRPr sz="3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03162" y="2587642"/>
            <a:ext cx="10097770" cy="16846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375"/>
              <a:t>Apresentação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137562" y="10351320"/>
            <a:ext cx="255270" cy="791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875"/>
              </a:lnSpc>
            </a:pPr>
            <a:r>
              <a:rPr dirty="0" sz="4950" spc="-144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49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7337" y="4764203"/>
            <a:ext cx="15214600" cy="303593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algn="ctr" marL="12700" marR="5080">
              <a:lnSpc>
                <a:spcPts val="5810"/>
              </a:lnSpc>
              <a:spcBef>
                <a:spcPts val="665"/>
              </a:spcBef>
            </a:pPr>
            <a:r>
              <a:rPr dirty="0" sz="5200" spc="-70">
                <a:latin typeface="Verdana"/>
                <a:cs typeface="Verdana"/>
              </a:rPr>
              <a:t>Esse</a:t>
            </a:r>
            <a:r>
              <a:rPr dirty="0" sz="5200" spc="-450">
                <a:latin typeface="Verdana"/>
                <a:cs typeface="Verdana"/>
              </a:rPr>
              <a:t> </a:t>
            </a:r>
            <a:r>
              <a:rPr dirty="0" sz="5200">
                <a:latin typeface="Verdana"/>
                <a:cs typeface="Verdana"/>
              </a:rPr>
              <a:t>é</a:t>
            </a:r>
            <a:r>
              <a:rPr dirty="0" sz="5200" spc="-450">
                <a:latin typeface="Verdana"/>
                <a:cs typeface="Verdana"/>
              </a:rPr>
              <a:t> </a:t>
            </a:r>
            <a:r>
              <a:rPr dirty="0" sz="5200" spc="60">
                <a:latin typeface="Verdana"/>
                <a:cs typeface="Verdana"/>
              </a:rPr>
              <a:t>o</a:t>
            </a:r>
            <a:r>
              <a:rPr dirty="0" sz="5200" spc="-450">
                <a:latin typeface="Verdana"/>
                <a:cs typeface="Verdana"/>
              </a:rPr>
              <a:t> </a:t>
            </a:r>
            <a:r>
              <a:rPr dirty="0" sz="5200" spc="90">
                <a:latin typeface="Verdana"/>
                <a:cs typeface="Verdana"/>
              </a:rPr>
              <a:t>manual</a:t>
            </a:r>
            <a:r>
              <a:rPr dirty="0" sz="5200" spc="-450">
                <a:latin typeface="Verdana"/>
                <a:cs typeface="Verdana"/>
              </a:rPr>
              <a:t> </a:t>
            </a:r>
            <a:r>
              <a:rPr dirty="0" sz="5200" spc="80">
                <a:latin typeface="Verdana"/>
                <a:cs typeface="Verdana"/>
              </a:rPr>
              <a:t>da</a:t>
            </a:r>
            <a:r>
              <a:rPr dirty="0" sz="5200" spc="-450">
                <a:latin typeface="Verdana"/>
                <a:cs typeface="Verdana"/>
              </a:rPr>
              <a:t> </a:t>
            </a:r>
            <a:r>
              <a:rPr dirty="0" sz="5200">
                <a:latin typeface="Verdana"/>
                <a:cs typeface="Verdana"/>
              </a:rPr>
              <a:t>marca</a:t>
            </a:r>
            <a:r>
              <a:rPr dirty="0" sz="5200" spc="-310">
                <a:latin typeface="Verdana"/>
                <a:cs typeface="Verdana"/>
              </a:rPr>
              <a:t> </a:t>
            </a:r>
            <a:r>
              <a:rPr dirty="0" sz="5200" spc="310" b="1">
                <a:latin typeface="Tahoma"/>
                <a:cs typeface="Tahoma"/>
              </a:rPr>
              <a:t>GBO</a:t>
            </a:r>
            <a:r>
              <a:rPr dirty="0" sz="5200" spc="-5" b="1">
                <a:latin typeface="Tahoma"/>
                <a:cs typeface="Tahoma"/>
              </a:rPr>
              <a:t> </a:t>
            </a:r>
            <a:r>
              <a:rPr dirty="0" sz="5200" spc="75" b="1">
                <a:latin typeface="Tahoma"/>
                <a:cs typeface="Tahoma"/>
              </a:rPr>
              <a:t>MARKETING </a:t>
            </a:r>
            <a:r>
              <a:rPr dirty="0" sz="5200" spc="145">
                <a:latin typeface="Verdana"/>
                <a:cs typeface="Verdana"/>
              </a:rPr>
              <a:t>que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155">
                <a:latin typeface="Verdana"/>
                <a:cs typeface="Verdana"/>
              </a:rPr>
              <a:t>tem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180">
                <a:latin typeface="Verdana"/>
                <a:cs typeface="Verdana"/>
              </a:rPr>
              <a:t>como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>
                <a:latin typeface="Verdana"/>
                <a:cs typeface="Verdana"/>
              </a:rPr>
              <a:t>propósito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-40">
                <a:latin typeface="Verdana"/>
                <a:cs typeface="Verdana"/>
              </a:rPr>
              <a:t>apresentar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60">
                <a:latin typeface="Verdana"/>
                <a:cs typeface="Verdana"/>
              </a:rPr>
              <a:t>o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-10">
                <a:latin typeface="Verdana"/>
                <a:cs typeface="Verdana"/>
              </a:rPr>
              <a:t>seu</a:t>
            </a:r>
            <a:r>
              <a:rPr dirty="0" sz="5200" spc="-445">
                <a:latin typeface="Verdana"/>
                <a:cs typeface="Verdana"/>
              </a:rPr>
              <a:t> </a:t>
            </a:r>
            <a:r>
              <a:rPr dirty="0" sz="5200" spc="-25">
                <a:latin typeface="Verdana"/>
                <a:cs typeface="Verdana"/>
              </a:rPr>
              <a:t>uso </a:t>
            </a:r>
            <a:r>
              <a:rPr dirty="0" sz="5200" spc="-40">
                <a:latin typeface="Verdana"/>
                <a:cs typeface="Verdana"/>
              </a:rPr>
              <a:t>para</a:t>
            </a:r>
            <a:r>
              <a:rPr dirty="0" sz="5200" spc="-465">
                <a:latin typeface="Verdana"/>
                <a:cs typeface="Verdana"/>
              </a:rPr>
              <a:t> </a:t>
            </a:r>
            <a:r>
              <a:rPr dirty="0" sz="5200" spc="-20">
                <a:latin typeface="Verdana"/>
                <a:cs typeface="Verdana"/>
              </a:rPr>
              <a:t>garantir</a:t>
            </a:r>
            <a:r>
              <a:rPr dirty="0" sz="5200" spc="-465">
                <a:latin typeface="Verdana"/>
                <a:cs typeface="Verdana"/>
              </a:rPr>
              <a:t> </a:t>
            </a:r>
            <a:r>
              <a:rPr dirty="0" sz="5200" spc="145">
                <a:latin typeface="Verdana"/>
                <a:cs typeface="Verdana"/>
              </a:rPr>
              <a:t>que</a:t>
            </a:r>
            <a:r>
              <a:rPr dirty="0" sz="5200" spc="-459">
                <a:latin typeface="Verdana"/>
                <a:cs typeface="Verdana"/>
              </a:rPr>
              <a:t> </a:t>
            </a:r>
            <a:r>
              <a:rPr dirty="0" sz="5200" spc="-100">
                <a:latin typeface="Verdana"/>
                <a:cs typeface="Verdana"/>
              </a:rPr>
              <a:t>a</a:t>
            </a:r>
            <a:r>
              <a:rPr dirty="0" sz="5200" spc="-465">
                <a:latin typeface="Verdana"/>
                <a:cs typeface="Verdana"/>
              </a:rPr>
              <a:t> </a:t>
            </a:r>
            <a:r>
              <a:rPr dirty="0" sz="5200" spc="-50">
                <a:latin typeface="Verdana"/>
                <a:cs typeface="Verdana"/>
              </a:rPr>
              <a:t>sua</a:t>
            </a:r>
            <a:r>
              <a:rPr dirty="0" sz="5200" spc="-465">
                <a:latin typeface="Verdana"/>
                <a:cs typeface="Verdana"/>
              </a:rPr>
              <a:t> </a:t>
            </a:r>
            <a:r>
              <a:rPr dirty="0" sz="5200" spc="70">
                <a:latin typeface="Verdana"/>
                <a:cs typeface="Verdana"/>
              </a:rPr>
              <a:t>identidade</a:t>
            </a:r>
            <a:r>
              <a:rPr dirty="0" sz="5200" spc="-459">
                <a:latin typeface="Verdana"/>
                <a:cs typeface="Verdana"/>
              </a:rPr>
              <a:t> </a:t>
            </a:r>
            <a:r>
              <a:rPr dirty="0" sz="5200" spc="-110">
                <a:latin typeface="Verdana"/>
                <a:cs typeface="Verdana"/>
              </a:rPr>
              <a:t>visual</a:t>
            </a:r>
            <a:r>
              <a:rPr dirty="0" sz="5200" spc="-465">
                <a:latin typeface="Verdana"/>
                <a:cs typeface="Verdana"/>
              </a:rPr>
              <a:t> </a:t>
            </a:r>
            <a:r>
              <a:rPr dirty="0" sz="5200" spc="-20">
                <a:latin typeface="Verdana"/>
                <a:cs typeface="Verdana"/>
              </a:rPr>
              <a:t>seja </a:t>
            </a:r>
            <a:r>
              <a:rPr dirty="0" sz="5200">
                <a:latin typeface="Verdana"/>
                <a:cs typeface="Verdana"/>
              </a:rPr>
              <a:t>aplicada</a:t>
            </a:r>
            <a:r>
              <a:rPr dirty="0" sz="5200" spc="-355">
                <a:latin typeface="Verdana"/>
                <a:cs typeface="Verdana"/>
              </a:rPr>
              <a:t> </a:t>
            </a:r>
            <a:r>
              <a:rPr dirty="0" sz="5200" spc="125">
                <a:latin typeface="Verdana"/>
                <a:cs typeface="Verdana"/>
              </a:rPr>
              <a:t>de</a:t>
            </a:r>
            <a:r>
              <a:rPr dirty="0" sz="5200" spc="-355">
                <a:latin typeface="Verdana"/>
                <a:cs typeface="Verdana"/>
              </a:rPr>
              <a:t> </a:t>
            </a:r>
            <a:r>
              <a:rPr dirty="0" sz="5200">
                <a:latin typeface="Verdana"/>
                <a:cs typeface="Verdana"/>
              </a:rPr>
              <a:t>maneira</a:t>
            </a:r>
            <a:r>
              <a:rPr dirty="0" sz="5200" spc="-350">
                <a:latin typeface="Verdana"/>
                <a:cs typeface="Verdana"/>
              </a:rPr>
              <a:t> </a:t>
            </a:r>
            <a:r>
              <a:rPr dirty="0" sz="5200" spc="-10">
                <a:latin typeface="Verdana"/>
                <a:cs typeface="Verdana"/>
              </a:rPr>
              <a:t>correta.</a:t>
            </a:r>
            <a:endParaRPr sz="5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855" y="3056363"/>
            <a:ext cx="4468450" cy="37381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9089" y="3056363"/>
            <a:ext cx="4586247" cy="31805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88844" y="3406469"/>
            <a:ext cx="6188292" cy="30391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7804" y="7964070"/>
            <a:ext cx="19048730" cy="201295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ctr" marL="12065" marR="5080" indent="-635">
              <a:lnSpc>
                <a:spcPts val="3829"/>
              </a:lnSpc>
              <a:spcBef>
                <a:spcPts val="490"/>
              </a:spcBef>
            </a:pPr>
            <a:r>
              <a:rPr dirty="0" sz="3450" spc="90">
                <a:latin typeface="Verdana"/>
                <a:cs typeface="Verdana"/>
              </a:rPr>
              <a:t>A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50">
                <a:latin typeface="Verdana"/>
                <a:cs typeface="Verdana"/>
              </a:rPr>
              <a:t>marca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120">
                <a:latin typeface="Verdana"/>
                <a:cs typeface="Verdana"/>
              </a:rPr>
              <a:t>GBO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65">
                <a:latin typeface="Verdana"/>
                <a:cs typeface="Verdana"/>
              </a:rPr>
              <a:t>Marketing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foi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construída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-50">
                <a:latin typeface="Verdana"/>
                <a:cs typeface="Verdana"/>
              </a:rPr>
              <a:t>a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-20">
                <a:latin typeface="Verdana"/>
                <a:cs typeface="Verdana"/>
              </a:rPr>
              <a:t>partir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65">
                <a:latin typeface="Verdana"/>
                <a:cs typeface="Verdana"/>
              </a:rPr>
              <a:t>da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fusão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das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iniciais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95">
                <a:latin typeface="Verdana"/>
                <a:cs typeface="Verdana"/>
              </a:rPr>
              <a:t>de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35">
                <a:latin typeface="Verdana"/>
                <a:cs typeface="Verdana"/>
              </a:rPr>
              <a:t>Guilherme </a:t>
            </a:r>
            <a:r>
              <a:rPr dirty="0" sz="3450">
                <a:latin typeface="Verdana"/>
                <a:cs typeface="Verdana"/>
              </a:rPr>
              <a:t>Barbosa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165">
                <a:latin typeface="Verdana"/>
                <a:cs typeface="Verdana"/>
              </a:rPr>
              <a:t>com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45">
                <a:latin typeface="Verdana"/>
                <a:cs typeface="Verdana"/>
              </a:rPr>
              <a:t>elementos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-65">
                <a:latin typeface="Verdana"/>
                <a:cs typeface="Verdana"/>
              </a:rPr>
              <a:t>visuais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inspirados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160">
                <a:latin typeface="Verdana"/>
                <a:cs typeface="Verdana"/>
              </a:rPr>
              <a:t>em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gráficos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95">
                <a:latin typeface="Verdana"/>
                <a:cs typeface="Verdana"/>
              </a:rPr>
              <a:t>de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 spc="50">
                <a:latin typeface="Verdana"/>
                <a:cs typeface="Verdana"/>
              </a:rPr>
              <a:t>crescimento</a:t>
            </a:r>
            <a:r>
              <a:rPr dirty="0" sz="3450" spc="-260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e</a:t>
            </a:r>
            <a:r>
              <a:rPr dirty="0" sz="3450" spc="-265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performance, </a:t>
            </a:r>
            <a:r>
              <a:rPr dirty="0" sz="3450">
                <a:latin typeface="Verdana"/>
                <a:cs typeface="Verdana"/>
              </a:rPr>
              <a:t>representando</a:t>
            </a:r>
            <a:r>
              <a:rPr dirty="0" sz="3450" spc="-240">
                <a:latin typeface="Verdana"/>
                <a:cs typeface="Verdana"/>
              </a:rPr>
              <a:t> </a:t>
            </a:r>
            <a:r>
              <a:rPr dirty="0" sz="3450" spc="-55">
                <a:latin typeface="Verdana"/>
                <a:cs typeface="Verdana"/>
              </a:rPr>
              <a:t>inovação,</a:t>
            </a:r>
            <a:r>
              <a:rPr dirty="0" sz="3450" spc="-235">
                <a:latin typeface="Verdana"/>
                <a:cs typeface="Verdana"/>
              </a:rPr>
              <a:t> </a:t>
            </a:r>
            <a:r>
              <a:rPr dirty="0" sz="3450" spc="-60">
                <a:latin typeface="Verdana"/>
                <a:cs typeface="Verdana"/>
              </a:rPr>
              <a:t>estratégia,</a:t>
            </a:r>
            <a:r>
              <a:rPr dirty="0" sz="3450" spc="-240">
                <a:latin typeface="Verdana"/>
                <a:cs typeface="Verdana"/>
              </a:rPr>
              <a:t> </a:t>
            </a:r>
            <a:r>
              <a:rPr dirty="0" sz="3450" spc="55">
                <a:latin typeface="Verdana"/>
                <a:cs typeface="Verdana"/>
              </a:rPr>
              <a:t>tecnologia</a:t>
            </a:r>
            <a:r>
              <a:rPr dirty="0" sz="3450" spc="-235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e</a:t>
            </a:r>
            <a:r>
              <a:rPr dirty="0" sz="3450" spc="-240">
                <a:latin typeface="Verdana"/>
                <a:cs typeface="Verdana"/>
              </a:rPr>
              <a:t> </a:t>
            </a:r>
            <a:r>
              <a:rPr dirty="0" sz="3450" spc="60">
                <a:latin typeface="Verdana"/>
                <a:cs typeface="Verdana"/>
              </a:rPr>
              <a:t>o</a:t>
            </a:r>
            <a:r>
              <a:rPr dirty="0" sz="3450" spc="-235">
                <a:latin typeface="Verdana"/>
                <a:cs typeface="Verdana"/>
              </a:rPr>
              <a:t> </a:t>
            </a:r>
            <a:r>
              <a:rPr dirty="0" sz="3450" spc="65">
                <a:latin typeface="Verdana"/>
                <a:cs typeface="Verdana"/>
              </a:rPr>
              <a:t>compromisso</a:t>
            </a:r>
            <a:r>
              <a:rPr dirty="0" sz="3450" spc="-240">
                <a:latin typeface="Verdana"/>
                <a:cs typeface="Verdana"/>
              </a:rPr>
              <a:t> </a:t>
            </a:r>
            <a:r>
              <a:rPr dirty="0" sz="3450" spc="160">
                <a:latin typeface="Verdana"/>
                <a:cs typeface="Verdana"/>
              </a:rPr>
              <a:t>em</a:t>
            </a:r>
            <a:r>
              <a:rPr dirty="0" sz="3450" spc="-235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gerar</a:t>
            </a:r>
            <a:r>
              <a:rPr dirty="0" sz="3450" spc="-240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resultados </a:t>
            </a:r>
            <a:r>
              <a:rPr dirty="0" sz="3450" spc="-65">
                <a:latin typeface="Verdana"/>
                <a:cs typeface="Verdana"/>
              </a:rPr>
              <a:t>reais</a:t>
            </a:r>
            <a:r>
              <a:rPr dirty="0" sz="3450" spc="-275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para</a:t>
            </a:r>
            <a:r>
              <a:rPr dirty="0" sz="3450" spc="-270">
                <a:latin typeface="Verdana"/>
                <a:cs typeface="Verdana"/>
              </a:rPr>
              <a:t> </a:t>
            </a:r>
            <a:r>
              <a:rPr dirty="0" sz="3450">
                <a:latin typeface="Verdana"/>
                <a:cs typeface="Verdana"/>
              </a:rPr>
              <a:t>empresas</a:t>
            </a:r>
            <a:r>
              <a:rPr dirty="0" sz="3450" spc="-270">
                <a:latin typeface="Verdana"/>
                <a:cs typeface="Verdana"/>
              </a:rPr>
              <a:t> </a:t>
            </a:r>
            <a:r>
              <a:rPr dirty="0" sz="3450" spc="95">
                <a:latin typeface="Verdana"/>
                <a:cs typeface="Verdana"/>
              </a:rPr>
              <a:t>no</a:t>
            </a:r>
            <a:r>
              <a:rPr dirty="0" sz="3450" spc="-270">
                <a:latin typeface="Verdana"/>
                <a:cs typeface="Verdana"/>
              </a:rPr>
              <a:t> </a:t>
            </a:r>
            <a:r>
              <a:rPr dirty="0" sz="3450" spc="75">
                <a:latin typeface="Verdana"/>
                <a:cs typeface="Verdana"/>
              </a:rPr>
              <a:t>ambiente</a:t>
            </a:r>
            <a:r>
              <a:rPr dirty="0" sz="3450" spc="-270">
                <a:latin typeface="Verdana"/>
                <a:cs typeface="Verdana"/>
              </a:rPr>
              <a:t> </a:t>
            </a:r>
            <a:r>
              <a:rPr dirty="0" sz="3450" spc="-10">
                <a:latin typeface="Verdana"/>
                <a:cs typeface="Verdana"/>
              </a:rPr>
              <a:t>digital.</a:t>
            </a:r>
            <a:endParaRPr sz="34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37562" y="10351320"/>
            <a:ext cx="384810" cy="792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875"/>
              </a:lnSpc>
            </a:pPr>
            <a:r>
              <a:rPr dirty="0" sz="4950" spc="-40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4950">
              <a:latin typeface="Verdana"/>
              <a:cs typeface="Verdan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0172" rIns="0" bIns="0" rtlCol="0" vert="horz">
            <a:spAutoFit/>
          </a:bodyPr>
          <a:lstStyle/>
          <a:p>
            <a:pPr marL="4501515">
              <a:lnSpc>
                <a:spcPct val="100000"/>
              </a:lnSpc>
              <a:spcBef>
                <a:spcPts val="135"/>
              </a:spcBef>
            </a:pPr>
            <a:r>
              <a:rPr dirty="0" spc="360"/>
              <a:t>Construção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0730" y="4310539"/>
            <a:ext cx="6064885" cy="1323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487035" algn="l"/>
              </a:tabLst>
            </a:pPr>
            <a:r>
              <a:rPr dirty="0" sz="8500" spc="-1845">
                <a:latin typeface="Tahoma"/>
                <a:cs typeface="Tahoma"/>
              </a:rPr>
              <a:t>+</a:t>
            </a:r>
            <a:r>
              <a:rPr dirty="0" sz="8500">
                <a:latin typeface="Tahoma"/>
                <a:cs typeface="Tahoma"/>
              </a:rPr>
              <a:t>	</a:t>
            </a:r>
            <a:r>
              <a:rPr dirty="0" sz="8500" spc="-1845">
                <a:latin typeface="Tahoma"/>
                <a:cs typeface="Tahoma"/>
              </a:rPr>
              <a:t>=</a:t>
            </a:r>
            <a:endParaRPr sz="8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2029" y="3718227"/>
            <a:ext cx="0" cy="3872229"/>
          </a:xfrm>
          <a:custGeom>
            <a:avLst/>
            <a:gdLst/>
            <a:ahLst/>
            <a:cxnLst/>
            <a:rect l="l" t="t" r="r" b="b"/>
            <a:pathLst>
              <a:path w="0" h="3872229">
                <a:moveTo>
                  <a:pt x="0" y="0"/>
                </a:moveTo>
                <a:lnTo>
                  <a:pt x="0" y="3872142"/>
                </a:lnTo>
              </a:path>
            </a:pathLst>
          </a:custGeom>
          <a:ln w="31412">
            <a:solidFill>
              <a:srgbClr val="004AA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8732" y="4258468"/>
            <a:ext cx="5685690" cy="27878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3845" y="4997900"/>
            <a:ext cx="3565335" cy="12250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75252" y="5352578"/>
            <a:ext cx="5882019" cy="518308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0172" rIns="0" bIns="0" rtlCol="0" vert="horz">
            <a:spAutoFit/>
          </a:bodyPr>
          <a:lstStyle/>
          <a:p>
            <a:pPr marL="4501515">
              <a:lnSpc>
                <a:spcPct val="100000"/>
              </a:lnSpc>
              <a:spcBef>
                <a:spcPts val="135"/>
              </a:spcBef>
            </a:pPr>
            <a:r>
              <a:rPr dirty="0" spc="360"/>
              <a:t>Construção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5605" y="8301215"/>
            <a:ext cx="3273425" cy="6013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750">
                <a:latin typeface="Microsoft Sans Serif"/>
                <a:cs typeface="Microsoft Sans Serif"/>
              </a:rPr>
              <a:t>Versão</a:t>
            </a:r>
            <a:r>
              <a:rPr dirty="0" sz="3750" spc="75">
                <a:latin typeface="Microsoft Sans Serif"/>
                <a:cs typeface="Microsoft Sans Serif"/>
              </a:rPr>
              <a:t> </a:t>
            </a:r>
            <a:r>
              <a:rPr dirty="0" sz="3750" spc="55">
                <a:latin typeface="Microsoft Sans Serif"/>
                <a:cs typeface="Microsoft Sans Serif"/>
              </a:rPr>
              <a:t>vertical</a:t>
            </a:r>
            <a:endParaRPr sz="3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82487" y="8301215"/>
            <a:ext cx="3823970" cy="113474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796925" marR="5080" indent="-784860">
              <a:lnSpc>
                <a:spcPts val="4200"/>
              </a:lnSpc>
              <a:spcBef>
                <a:spcPts val="515"/>
              </a:spcBef>
            </a:pPr>
            <a:r>
              <a:rPr dirty="0" sz="3750">
                <a:latin typeface="Microsoft Sans Serif"/>
                <a:cs typeface="Microsoft Sans Serif"/>
              </a:rPr>
              <a:t>Versão</a:t>
            </a:r>
            <a:r>
              <a:rPr dirty="0" sz="3750" spc="75">
                <a:latin typeface="Microsoft Sans Serif"/>
                <a:cs typeface="Microsoft Sans Serif"/>
              </a:rPr>
              <a:t> </a:t>
            </a:r>
            <a:r>
              <a:rPr dirty="0" sz="3750" spc="35">
                <a:latin typeface="Microsoft Sans Serif"/>
                <a:cs typeface="Microsoft Sans Serif"/>
              </a:rPr>
              <a:t>horizontal </a:t>
            </a:r>
            <a:r>
              <a:rPr dirty="0" sz="3750" spc="-175">
                <a:latin typeface="Microsoft Sans Serif"/>
                <a:cs typeface="Microsoft Sans Serif"/>
              </a:rPr>
              <a:t>VERSÃO</a:t>
            </a:r>
            <a:r>
              <a:rPr dirty="0" sz="3750" spc="-75">
                <a:latin typeface="Microsoft Sans Serif"/>
                <a:cs typeface="Microsoft Sans Serif"/>
              </a:rPr>
              <a:t> </a:t>
            </a:r>
            <a:r>
              <a:rPr dirty="0" sz="3750" spc="-50">
                <a:latin typeface="Microsoft Sans Serif"/>
                <a:cs typeface="Microsoft Sans Serif"/>
              </a:rPr>
              <a:t>1</a:t>
            </a:r>
            <a:endParaRPr sz="3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37793" y="10289552"/>
            <a:ext cx="398145" cy="779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950" spc="165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4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1407" y="0"/>
            <a:ext cx="3188384" cy="27721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78323" y="0"/>
            <a:ext cx="3188384" cy="27721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45238" y="0"/>
            <a:ext cx="3188384" cy="27721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12155" y="0"/>
            <a:ext cx="3188384" cy="27721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11407" y="2850698"/>
            <a:ext cx="3188384" cy="276431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78323" y="2850698"/>
            <a:ext cx="3188384" cy="276431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645238" y="2850698"/>
            <a:ext cx="3188384" cy="27643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95910" y="2850698"/>
            <a:ext cx="2704629" cy="276431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11407" y="5693543"/>
            <a:ext cx="3188384" cy="27721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78323" y="5693543"/>
            <a:ext cx="3188384" cy="277216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645238" y="5693543"/>
            <a:ext cx="3188384" cy="277216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12155" y="5693543"/>
            <a:ext cx="3188384" cy="27721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11407" y="8544242"/>
            <a:ext cx="3188384" cy="276431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378323" y="8544242"/>
            <a:ext cx="3188384" cy="276431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645238" y="8544242"/>
            <a:ext cx="3188384" cy="276431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912155" y="8544242"/>
            <a:ext cx="3188384" cy="276431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0" y="0"/>
            <a:ext cx="7112581" cy="11308555"/>
          </a:xfrm>
          <a:prstGeom prst="rect">
            <a:avLst/>
          </a:prstGeom>
        </p:spPr>
      </p:pic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936612" y="5065862"/>
            <a:ext cx="5425440" cy="109855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0" spc="270">
                <a:solidFill>
                  <a:srgbClr val="FFFFFF"/>
                </a:solidFill>
              </a:rPr>
              <a:t>Moodboard</a:t>
            </a:r>
            <a:endParaRPr sz="70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23154" y="3138958"/>
            <a:ext cx="3392804" cy="3392804"/>
          </a:xfrm>
          <a:custGeom>
            <a:avLst/>
            <a:gdLst/>
            <a:ahLst/>
            <a:cxnLst/>
            <a:rect l="l" t="t" r="r" b="b"/>
            <a:pathLst>
              <a:path w="3392804" h="3392804">
                <a:moveTo>
                  <a:pt x="3392566" y="3392566"/>
                </a:moveTo>
                <a:lnTo>
                  <a:pt x="0" y="3392566"/>
                </a:lnTo>
                <a:lnTo>
                  <a:pt x="0" y="0"/>
                </a:lnTo>
                <a:lnTo>
                  <a:pt x="3392566" y="0"/>
                </a:lnTo>
                <a:lnTo>
                  <a:pt x="3392566" y="3392566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8727" y="3138958"/>
            <a:ext cx="3392566" cy="339256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0177700"/>
            <a:ext cx="20102830" cy="1130935"/>
          </a:xfrm>
          <a:custGeom>
            <a:avLst/>
            <a:gdLst/>
            <a:ahLst/>
            <a:cxnLst/>
            <a:rect l="l" t="t" r="r" b="b"/>
            <a:pathLst>
              <a:path w="20102830" h="1130934">
                <a:moveTo>
                  <a:pt x="20102688" y="0"/>
                </a:moveTo>
                <a:lnTo>
                  <a:pt x="20102688" y="1130855"/>
                </a:lnTo>
                <a:lnTo>
                  <a:pt x="0" y="1130855"/>
                </a:lnTo>
                <a:lnTo>
                  <a:pt x="0" y="0"/>
                </a:lnTo>
                <a:lnTo>
                  <a:pt x="20102688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4421" rIns="0" bIns="0" rtlCol="0" vert="horz">
            <a:spAutoFit/>
          </a:bodyPr>
          <a:lstStyle/>
          <a:p>
            <a:pPr marL="6601459">
              <a:lnSpc>
                <a:spcPct val="100000"/>
              </a:lnSpc>
              <a:spcBef>
                <a:spcPts val="135"/>
              </a:spcBef>
            </a:pPr>
            <a:r>
              <a:rPr dirty="0" spc="310"/>
              <a:t>Cores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10482" y="7109983"/>
            <a:ext cx="3270250" cy="14649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970" marR="858519" indent="1270">
              <a:lnSpc>
                <a:spcPct val="136500"/>
              </a:lnSpc>
              <a:spcBef>
                <a:spcPts val="90"/>
              </a:spcBef>
            </a:pPr>
            <a:r>
              <a:rPr dirty="0" baseline="1207" sz="3450" spc="-112" b="1">
                <a:latin typeface="Tahoma"/>
                <a:cs typeface="Tahoma"/>
              </a:rPr>
              <a:t>R:</a:t>
            </a:r>
            <a:r>
              <a:rPr dirty="0" baseline="1207" sz="3450" spc="-75" b="1">
                <a:latin typeface="Tahoma"/>
                <a:cs typeface="Tahoma"/>
              </a:rPr>
              <a:t> </a:t>
            </a:r>
            <a:r>
              <a:rPr dirty="0" baseline="1207" sz="3450" spc="172" b="1">
                <a:latin typeface="Tahoma"/>
                <a:cs typeface="Tahoma"/>
              </a:rPr>
              <a:t>0</a:t>
            </a:r>
            <a:r>
              <a:rPr dirty="0" baseline="1207" sz="3450" spc="-67" b="1">
                <a:latin typeface="Tahoma"/>
                <a:cs typeface="Tahoma"/>
              </a:rPr>
              <a:t> </a:t>
            </a:r>
            <a:r>
              <a:rPr dirty="0" baseline="1207" sz="3450" spc="-52" b="1">
                <a:latin typeface="Tahoma"/>
                <a:cs typeface="Tahoma"/>
              </a:rPr>
              <a:t>G:</a:t>
            </a:r>
            <a:r>
              <a:rPr dirty="0" baseline="1207" sz="3450" spc="-75" b="1">
                <a:latin typeface="Tahoma"/>
                <a:cs typeface="Tahoma"/>
              </a:rPr>
              <a:t> </a:t>
            </a:r>
            <a:r>
              <a:rPr dirty="0" baseline="1207" sz="3450" b="1">
                <a:latin typeface="Tahoma"/>
                <a:cs typeface="Tahoma"/>
              </a:rPr>
              <a:t>74</a:t>
            </a:r>
            <a:r>
              <a:rPr dirty="0" baseline="1207" sz="3450" spc="-67" b="1">
                <a:latin typeface="Tahoma"/>
                <a:cs typeface="Tahoma"/>
              </a:rPr>
              <a:t> </a:t>
            </a:r>
            <a:r>
              <a:rPr dirty="0" sz="2300" b="1">
                <a:latin typeface="Tahoma"/>
                <a:cs typeface="Tahoma"/>
              </a:rPr>
              <a:t>B:</a:t>
            </a:r>
            <a:r>
              <a:rPr dirty="0" sz="2300" spc="-50" b="1">
                <a:latin typeface="Tahoma"/>
                <a:cs typeface="Tahoma"/>
              </a:rPr>
              <a:t> </a:t>
            </a:r>
            <a:r>
              <a:rPr dirty="0" sz="2300" spc="-180" b="1">
                <a:latin typeface="Tahoma"/>
                <a:cs typeface="Tahoma"/>
              </a:rPr>
              <a:t>173 </a:t>
            </a:r>
            <a:r>
              <a:rPr dirty="0" baseline="1207" sz="3450" b="1">
                <a:latin typeface="Tahoma"/>
                <a:cs typeface="Tahoma"/>
              </a:rPr>
              <a:t>HEX:</a:t>
            </a:r>
            <a:r>
              <a:rPr dirty="0" baseline="1207" sz="3450" spc="52" b="1">
                <a:latin typeface="Tahoma"/>
                <a:cs typeface="Tahoma"/>
              </a:rPr>
              <a:t> #0</a:t>
            </a:r>
            <a:r>
              <a:rPr dirty="0" sz="2300" spc="35" b="1">
                <a:latin typeface="Tahoma"/>
                <a:cs typeface="Tahoma"/>
              </a:rPr>
              <a:t>04aad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dirty="0" baseline="2415" sz="3450" b="1">
                <a:latin typeface="Tahoma"/>
                <a:cs typeface="Tahoma"/>
              </a:rPr>
              <a:t>C:</a:t>
            </a:r>
            <a:r>
              <a:rPr dirty="0" baseline="2415" sz="3450" spc="-202" b="1">
                <a:latin typeface="Tahoma"/>
                <a:cs typeface="Tahoma"/>
              </a:rPr>
              <a:t> </a:t>
            </a:r>
            <a:r>
              <a:rPr dirty="0" baseline="1207" sz="3450" spc="-157" b="1">
                <a:latin typeface="Tahoma"/>
                <a:cs typeface="Tahoma"/>
              </a:rPr>
              <a:t>100</a:t>
            </a:r>
            <a:r>
              <a:rPr dirty="0" baseline="1207" sz="3450" spc="-97" b="1">
                <a:latin typeface="Tahoma"/>
                <a:cs typeface="Tahoma"/>
              </a:rPr>
              <a:t> </a:t>
            </a:r>
            <a:r>
              <a:rPr dirty="0" baseline="1207" sz="3450" b="1">
                <a:latin typeface="Tahoma"/>
                <a:cs typeface="Tahoma"/>
              </a:rPr>
              <a:t>M:</a:t>
            </a:r>
            <a:r>
              <a:rPr dirty="0" baseline="1207" sz="3450" spc="-150" b="1">
                <a:latin typeface="Tahoma"/>
                <a:cs typeface="Tahoma"/>
              </a:rPr>
              <a:t> </a:t>
            </a:r>
            <a:r>
              <a:rPr dirty="0" baseline="1207" sz="3450" b="1">
                <a:latin typeface="Tahoma"/>
                <a:cs typeface="Tahoma"/>
              </a:rPr>
              <a:t>57</a:t>
            </a:r>
            <a:r>
              <a:rPr dirty="0" baseline="1207" sz="3450" spc="-142" b="1">
                <a:latin typeface="Tahoma"/>
                <a:cs typeface="Tahoma"/>
              </a:rPr>
              <a:t> </a:t>
            </a:r>
            <a:r>
              <a:rPr dirty="0" baseline="1207" sz="3450" spc="-104" b="1">
                <a:latin typeface="Tahoma"/>
                <a:cs typeface="Tahoma"/>
              </a:rPr>
              <a:t>Y:</a:t>
            </a:r>
            <a:r>
              <a:rPr dirty="0" baseline="1207" sz="3450" spc="-150" b="1">
                <a:latin typeface="Tahoma"/>
                <a:cs typeface="Tahoma"/>
              </a:rPr>
              <a:t> </a:t>
            </a:r>
            <a:r>
              <a:rPr dirty="0" sz="2300" spc="114" b="1">
                <a:latin typeface="Tahoma"/>
                <a:cs typeface="Tahoma"/>
              </a:rPr>
              <a:t>0</a:t>
            </a:r>
            <a:r>
              <a:rPr dirty="0" sz="2300" spc="-100" b="1">
                <a:latin typeface="Tahoma"/>
                <a:cs typeface="Tahoma"/>
              </a:rPr>
              <a:t> </a:t>
            </a:r>
            <a:r>
              <a:rPr dirty="0" sz="2300" b="1">
                <a:latin typeface="Tahoma"/>
                <a:cs typeface="Tahoma"/>
              </a:rPr>
              <a:t>K:</a:t>
            </a:r>
            <a:r>
              <a:rPr dirty="0" sz="2300" spc="-95" b="1">
                <a:latin typeface="Tahoma"/>
                <a:cs typeface="Tahoma"/>
              </a:rPr>
              <a:t> </a:t>
            </a:r>
            <a:r>
              <a:rPr dirty="0" sz="2300" spc="-35" b="1">
                <a:latin typeface="Tahoma"/>
                <a:cs typeface="Tahoma"/>
              </a:rPr>
              <a:t>32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66028" y="7103345"/>
            <a:ext cx="4194810" cy="1982470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55"/>
              </a:spcBef>
            </a:pPr>
            <a:r>
              <a:rPr dirty="0" baseline="1182" sz="3525" spc="-112" b="1">
                <a:latin typeface="Tahoma"/>
                <a:cs typeface="Tahoma"/>
              </a:rPr>
              <a:t>R:</a:t>
            </a:r>
            <a:r>
              <a:rPr dirty="0" baseline="1182" sz="3525" spc="-89" b="1">
                <a:latin typeface="Tahoma"/>
                <a:cs typeface="Tahoma"/>
              </a:rPr>
              <a:t> </a:t>
            </a:r>
            <a:r>
              <a:rPr dirty="0" baseline="1182" sz="3525" spc="157" b="1">
                <a:latin typeface="Tahoma"/>
                <a:cs typeface="Tahoma"/>
              </a:rPr>
              <a:t>0</a:t>
            </a:r>
            <a:r>
              <a:rPr dirty="0" baseline="1182" sz="3525" spc="-82" b="1">
                <a:latin typeface="Tahoma"/>
                <a:cs typeface="Tahoma"/>
              </a:rPr>
              <a:t> </a:t>
            </a:r>
            <a:r>
              <a:rPr dirty="0" baseline="1182" sz="3525" spc="-52" b="1">
                <a:latin typeface="Tahoma"/>
                <a:cs typeface="Tahoma"/>
              </a:rPr>
              <a:t>G:</a:t>
            </a:r>
            <a:r>
              <a:rPr dirty="0" baseline="1182" sz="3525" spc="-82" b="1">
                <a:latin typeface="Tahoma"/>
                <a:cs typeface="Tahoma"/>
              </a:rPr>
              <a:t> </a:t>
            </a:r>
            <a:r>
              <a:rPr dirty="0" baseline="1182" sz="3525" b="1">
                <a:latin typeface="Tahoma"/>
                <a:cs typeface="Tahoma"/>
              </a:rPr>
              <a:t>74</a:t>
            </a:r>
            <a:r>
              <a:rPr dirty="0" baseline="1182" sz="3525" spc="-82" b="1">
                <a:latin typeface="Tahoma"/>
                <a:cs typeface="Tahoma"/>
              </a:rPr>
              <a:t> </a:t>
            </a:r>
            <a:r>
              <a:rPr dirty="0" sz="2350" b="1">
                <a:latin typeface="Tahoma"/>
                <a:cs typeface="Tahoma"/>
              </a:rPr>
              <a:t>B:</a:t>
            </a:r>
            <a:r>
              <a:rPr dirty="0" sz="2350" spc="-55" b="1">
                <a:latin typeface="Tahoma"/>
                <a:cs typeface="Tahoma"/>
              </a:rPr>
              <a:t> </a:t>
            </a:r>
            <a:r>
              <a:rPr dirty="0" sz="2350" spc="-25" b="1">
                <a:latin typeface="Tahoma"/>
                <a:cs typeface="Tahoma"/>
              </a:rPr>
              <a:t>173</a:t>
            </a:r>
            <a:endParaRPr sz="2350">
              <a:latin typeface="Tahoma"/>
              <a:cs typeface="Tahoma"/>
            </a:endParaRPr>
          </a:p>
          <a:p>
            <a:pPr marL="13970" marR="5080" indent="1270">
              <a:lnSpc>
                <a:spcPct val="134400"/>
              </a:lnSpc>
              <a:spcBef>
                <a:spcPts val="90"/>
              </a:spcBef>
            </a:pPr>
            <a:r>
              <a:rPr dirty="0" baseline="2364" sz="3525" b="1">
                <a:latin typeface="Tahoma"/>
                <a:cs typeface="Tahoma"/>
              </a:rPr>
              <a:t>HEX:</a:t>
            </a:r>
            <a:r>
              <a:rPr dirty="0" baseline="2364" sz="3525" spc="120" b="1">
                <a:latin typeface="Tahoma"/>
                <a:cs typeface="Tahoma"/>
              </a:rPr>
              <a:t> </a:t>
            </a:r>
            <a:r>
              <a:rPr dirty="0" baseline="2364" sz="3525" b="1">
                <a:latin typeface="Tahoma"/>
                <a:cs typeface="Tahoma"/>
              </a:rPr>
              <a:t>#0</a:t>
            </a:r>
            <a:r>
              <a:rPr dirty="0" baseline="1182" sz="3525" b="1">
                <a:latin typeface="Tahoma"/>
                <a:cs typeface="Tahoma"/>
              </a:rPr>
              <a:t>04aad</a:t>
            </a:r>
            <a:r>
              <a:rPr dirty="0" baseline="1182" sz="3525" spc="120" b="1">
                <a:latin typeface="Tahoma"/>
                <a:cs typeface="Tahoma"/>
              </a:rPr>
              <a:t> </a:t>
            </a:r>
            <a:r>
              <a:rPr dirty="0" baseline="1182" sz="3525" spc="-780" b="1">
                <a:latin typeface="Tahoma"/>
                <a:cs typeface="Tahoma"/>
              </a:rPr>
              <a:t>+</a:t>
            </a:r>
            <a:r>
              <a:rPr dirty="0" baseline="1182" sz="3525" spc="120" b="1">
                <a:latin typeface="Tahoma"/>
                <a:cs typeface="Tahoma"/>
              </a:rPr>
              <a:t> </a:t>
            </a:r>
            <a:r>
              <a:rPr dirty="0" baseline="1182" sz="3525" spc="67" b="1">
                <a:latin typeface="Tahoma"/>
                <a:cs typeface="Tahoma"/>
              </a:rPr>
              <a:t>Gra</a:t>
            </a:r>
            <a:r>
              <a:rPr dirty="0" sz="2350" spc="45" b="1">
                <a:latin typeface="Tahoma"/>
                <a:cs typeface="Tahoma"/>
              </a:rPr>
              <a:t>diente </a:t>
            </a:r>
            <a:r>
              <a:rPr dirty="0" baseline="1182" sz="3525" b="1">
                <a:latin typeface="Tahoma"/>
                <a:cs typeface="Tahoma"/>
              </a:rPr>
              <a:t>Linear</a:t>
            </a:r>
            <a:r>
              <a:rPr dirty="0" baseline="1182" sz="3525" spc="359" b="1">
                <a:latin typeface="Tahoma"/>
                <a:cs typeface="Tahoma"/>
              </a:rPr>
              <a:t> </a:t>
            </a:r>
            <a:r>
              <a:rPr dirty="0" baseline="1182" sz="3525" spc="-15" b="1">
                <a:latin typeface="Tahoma"/>
                <a:cs typeface="Tahoma"/>
              </a:rPr>
              <a:t>#0</a:t>
            </a:r>
            <a:r>
              <a:rPr dirty="0" sz="2350" spc="-10" b="1">
                <a:latin typeface="Tahoma"/>
                <a:cs typeface="Tahoma"/>
              </a:rPr>
              <a:t>00000</a:t>
            </a:r>
            <a:endParaRPr sz="2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baseline="2364" sz="3525" b="1">
                <a:latin typeface="Tahoma"/>
                <a:cs typeface="Tahoma"/>
              </a:rPr>
              <a:t>C:</a:t>
            </a:r>
            <a:r>
              <a:rPr dirty="0" baseline="2364" sz="3525" spc="-240" b="1">
                <a:latin typeface="Tahoma"/>
                <a:cs typeface="Tahoma"/>
              </a:rPr>
              <a:t> </a:t>
            </a:r>
            <a:r>
              <a:rPr dirty="0" baseline="1182" sz="3525" spc="-187" b="1">
                <a:latin typeface="Tahoma"/>
                <a:cs typeface="Tahoma"/>
              </a:rPr>
              <a:t>100</a:t>
            </a:r>
            <a:r>
              <a:rPr dirty="0" baseline="1182" sz="3525" spc="-67" b="1">
                <a:latin typeface="Tahoma"/>
                <a:cs typeface="Tahoma"/>
              </a:rPr>
              <a:t> </a:t>
            </a:r>
            <a:r>
              <a:rPr dirty="0" baseline="1182" sz="3525" b="1">
                <a:latin typeface="Tahoma"/>
                <a:cs typeface="Tahoma"/>
              </a:rPr>
              <a:t>M:</a:t>
            </a:r>
            <a:r>
              <a:rPr dirty="0" baseline="1182" sz="3525" spc="-150" b="1">
                <a:latin typeface="Tahoma"/>
                <a:cs typeface="Tahoma"/>
              </a:rPr>
              <a:t> </a:t>
            </a:r>
            <a:r>
              <a:rPr dirty="0" baseline="1182" sz="3525" b="1">
                <a:latin typeface="Tahoma"/>
                <a:cs typeface="Tahoma"/>
              </a:rPr>
              <a:t>57</a:t>
            </a:r>
            <a:r>
              <a:rPr dirty="0" baseline="1182" sz="3525" spc="-150" b="1">
                <a:latin typeface="Tahoma"/>
                <a:cs typeface="Tahoma"/>
              </a:rPr>
              <a:t> </a:t>
            </a:r>
            <a:r>
              <a:rPr dirty="0" baseline="1182" sz="3525" spc="-120" b="1">
                <a:latin typeface="Tahoma"/>
                <a:cs typeface="Tahoma"/>
              </a:rPr>
              <a:t>Y:</a:t>
            </a:r>
            <a:r>
              <a:rPr dirty="0" baseline="1182" sz="3525" spc="-135" b="1">
                <a:latin typeface="Tahoma"/>
                <a:cs typeface="Tahoma"/>
              </a:rPr>
              <a:t> </a:t>
            </a:r>
            <a:r>
              <a:rPr dirty="0" sz="2350" spc="105" b="1">
                <a:latin typeface="Tahoma"/>
                <a:cs typeface="Tahoma"/>
              </a:rPr>
              <a:t>0</a:t>
            </a:r>
            <a:r>
              <a:rPr dirty="0" sz="2350" spc="-100" b="1">
                <a:latin typeface="Tahoma"/>
                <a:cs typeface="Tahoma"/>
              </a:rPr>
              <a:t> </a:t>
            </a:r>
            <a:r>
              <a:rPr dirty="0" sz="2350" b="1">
                <a:latin typeface="Tahoma"/>
                <a:cs typeface="Tahoma"/>
              </a:rPr>
              <a:t>K:</a:t>
            </a:r>
            <a:r>
              <a:rPr dirty="0" sz="2350" spc="-100" b="1">
                <a:latin typeface="Tahoma"/>
                <a:cs typeface="Tahoma"/>
              </a:rPr>
              <a:t> </a:t>
            </a:r>
            <a:r>
              <a:rPr dirty="0" sz="2350" spc="-25" b="1">
                <a:latin typeface="Tahoma"/>
                <a:cs typeface="Tahoma"/>
              </a:rPr>
              <a:t>32</a:t>
            </a:r>
            <a:endParaRPr sz="2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3126740"/>
          </a:xfrm>
          <a:custGeom>
            <a:avLst/>
            <a:gdLst/>
            <a:ahLst/>
            <a:cxnLst/>
            <a:rect l="l" t="t" r="r" b="b"/>
            <a:pathLst>
              <a:path w="20104100" h="3126740">
                <a:moveTo>
                  <a:pt x="20104100" y="3126418"/>
                </a:moveTo>
                <a:lnTo>
                  <a:pt x="0" y="3126418"/>
                </a:lnTo>
                <a:lnTo>
                  <a:pt x="0" y="0"/>
                </a:lnTo>
                <a:lnTo>
                  <a:pt x="20104100" y="0"/>
                </a:lnTo>
                <a:lnTo>
                  <a:pt x="20104100" y="3126418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364152" y="855992"/>
            <a:ext cx="7376159" cy="16846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210">
                <a:solidFill>
                  <a:srgbClr val="FFFFFF"/>
                </a:solidFill>
              </a:rPr>
              <a:t>Tipografia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324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0"/>
              </a:spcBef>
            </a:pPr>
            <a:r>
              <a:rPr dirty="0" spc="200"/>
              <a:t>Montserrat</a:t>
            </a:r>
          </a:p>
          <a:p>
            <a:pPr marL="12700" marR="5080">
              <a:lnSpc>
                <a:spcPct val="116900"/>
              </a:lnSpc>
            </a:pPr>
            <a:r>
              <a:rPr dirty="0" spc="290" b="0">
                <a:latin typeface="Verdana"/>
                <a:cs typeface="Verdana"/>
              </a:rPr>
              <a:t>A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585" b="0">
                <a:latin typeface="Verdana"/>
                <a:cs typeface="Verdana"/>
              </a:rPr>
              <a:t>B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175" b="0">
                <a:latin typeface="Verdana"/>
                <a:cs typeface="Verdana"/>
              </a:rPr>
              <a:t>C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459" b="0">
                <a:latin typeface="Verdana"/>
                <a:cs typeface="Verdana"/>
              </a:rPr>
              <a:t>D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320" b="0">
                <a:latin typeface="Verdana"/>
                <a:cs typeface="Verdana"/>
              </a:rPr>
              <a:t>E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490" b="0">
                <a:latin typeface="Verdana"/>
                <a:cs typeface="Verdana"/>
              </a:rPr>
              <a:t>F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b="0">
                <a:latin typeface="Verdana"/>
                <a:cs typeface="Verdana"/>
              </a:rPr>
              <a:t>G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509" b="0">
                <a:latin typeface="Verdana"/>
                <a:cs typeface="Verdana"/>
              </a:rPr>
              <a:t>H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-1045" b="0">
                <a:latin typeface="Verdana"/>
                <a:cs typeface="Verdana"/>
              </a:rPr>
              <a:t>I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385" b="0">
                <a:latin typeface="Verdana"/>
                <a:cs typeface="Verdana"/>
              </a:rPr>
              <a:t>J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114" b="0">
                <a:latin typeface="Verdana"/>
                <a:cs typeface="Verdana"/>
              </a:rPr>
              <a:t>K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285" b="0">
                <a:latin typeface="Verdana"/>
                <a:cs typeface="Verdana"/>
              </a:rPr>
              <a:t>L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935" b="0">
                <a:latin typeface="Verdana"/>
                <a:cs typeface="Verdana"/>
              </a:rPr>
              <a:t>M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575" b="0">
                <a:latin typeface="Verdana"/>
                <a:cs typeface="Verdana"/>
              </a:rPr>
              <a:t>N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470" b="0">
                <a:latin typeface="Verdana"/>
                <a:cs typeface="Verdana"/>
              </a:rPr>
              <a:t>O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975" b="0">
                <a:latin typeface="Verdana"/>
                <a:cs typeface="Verdana"/>
              </a:rPr>
              <a:t>P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420" b="0">
                <a:latin typeface="Verdana"/>
                <a:cs typeface="Verdana"/>
              </a:rPr>
              <a:t>Q </a:t>
            </a:r>
            <a:r>
              <a:rPr dirty="0" spc="235" b="0">
                <a:latin typeface="Verdana"/>
                <a:cs typeface="Verdana"/>
              </a:rPr>
              <a:t>R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-585" b="0">
                <a:latin typeface="Verdana"/>
                <a:cs typeface="Verdana"/>
              </a:rPr>
              <a:t>S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-370" b="0">
                <a:latin typeface="Verdana"/>
                <a:cs typeface="Verdana"/>
              </a:rPr>
              <a:t>T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500" b="0">
                <a:latin typeface="Verdana"/>
                <a:cs typeface="Verdana"/>
              </a:rPr>
              <a:t>U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114" b="0">
                <a:latin typeface="Verdana"/>
                <a:cs typeface="Verdana"/>
              </a:rPr>
              <a:t>V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1010" b="0">
                <a:latin typeface="Verdana"/>
                <a:cs typeface="Verdana"/>
              </a:rPr>
              <a:t>W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-240" b="0">
                <a:latin typeface="Verdana"/>
                <a:cs typeface="Verdana"/>
              </a:rPr>
              <a:t>X</a:t>
            </a:r>
            <a:r>
              <a:rPr dirty="0" spc="-760" b="0">
                <a:latin typeface="Verdana"/>
                <a:cs typeface="Verdana"/>
              </a:rPr>
              <a:t> </a:t>
            </a:r>
            <a:r>
              <a:rPr dirty="0" spc="155" b="0">
                <a:latin typeface="Verdana"/>
                <a:cs typeface="Verdana"/>
              </a:rPr>
              <a:t>Y</a:t>
            </a:r>
            <a:r>
              <a:rPr dirty="0" spc="-755" b="0">
                <a:latin typeface="Verdana"/>
                <a:cs typeface="Verdana"/>
              </a:rPr>
              <a:t> </a:t>
            </a:r>
            <a:r>
              <a:rPr dirty="0" spc="-345" b="0">
                <a:latin typeface="Verdana"/>
                <a:cs typeface="Verdana"/>
              </a:rPr>
              <a:t>Z</a:t>
            </a:r>
          </a:p>
          <a:p>
            <a:pPr marL="12700" marR="2987040">
              <a:lnSpc>
                <a:spcPts val="9400"/>
              </a:lnSpc>
              <a:spcBef>
                <a:spcPts val="95"/>
              </a:spcBef>
            </a:pPr>
            <a:r>
              <a:rPr dirty="0" sz="5450" spc="-75" b="0">
                <a:latin typeface="Verdana"/>
                <a:cs typeface="Verdana"/>
              </a:rPr>
              <a:t>a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270" b="0">
                <a:latin typeface="Verdana"/>
                <a:cs typeface="Verdana"/>
              </a:rPr>
              <a:t>b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225" b="0">
                <a:latin typeface="Verdana"/>
                <a:cs typeface="Verdana"/>
              </a:rPr>
              <a:t>c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270" b="0">
                <a:latin typeface="Verdana"/>
                <a:cs typeface="Verdana"/>
              </a:rPr>
              <a:t>d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b="0">
                <a:latin typeface="Verdana"/>
                <a:cs typeface="Verdana"/>
              </a:rPr>
              <a:t>e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-85" b="0">
                <a:latin typeface="Verdana"/>
                <a:cs typeface="Verdana"/>
              </a:rPr>
              <a:t>f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305" b="0">
                <a:latin typeface="Verdana"/>
                <a:cs typeface="Verdana"/>
              </a:rPr>
              <a:t>g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204" b="0">
                <a:latin typeface="Verdana"/>
                <a:cs typeface="Verdana"/>
              </a:rPr>
              <a:t>h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45" b="0">
                <a:latin typeface="Verdana"/>
                <a:cs typeface="Verdana"/>
              </a:rPr>
              <a:t>i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395" b="0">
                <a:latin typeface="Verdana"/>
                <a:cs typeface="Verdana"/>
              </a:rPr>
              <a:t>j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b="0">
                <a:latin typeface="Verdana"/>
                <a:cs typeface="Verdana"/>
              </a:rPr>
              <a:t>k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45" b="0">
                <a:latin typeface="Verdana"/>
                <a:cs typeface="Verdana"/>
              </a:rPr>
              <a:t>l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420" b="0">
                <a:latin typeface="Verdana"/>
                <a:cs typeface="Verdana"/>
              </a:rPr>
              <a:t>m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204" b="0">
                <a:latin typeface="Verdana"/>
                <a:cs typeface="Verdana"/>
              </a:rPr>
              <a:t>n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95" b="0">
                <a:latin typeface="Verdana"/>
                <a:cs typeface="Verdana"/>
              </a:rPr>
              <a:t>o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270" b="0">
                <a:latin typeface="Verdana"/>
                <a:cs typeface="Verdana"/>
              </a:rPr>
              <a:t>p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270" b="0">
                <a:latin typeface="Verdana"/>
                <a:cs typeface="Verdana"/>
              </a:rPr>
              <a:t>q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170" b="0">
                <a:latin typeface="Verdana"/>
                <a:cs typeface="Verdana"/>
              </a:rPr>
              <a:t>r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204" b="0">
                <a:latin typeface="Verdana"/>
                <a:cs typeface="Verdana"/>
              </a:rPr>
              <a:t>s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b="0">
                <a:latin typeface="Verdana"/>
                <a:cs typeface="Verdana"/>
              </a:rPr>
              <a:t>t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204" b="0">
                <a:latin typeface="Verdana"/>
                <a:cs typeface="Verdana"/>
              </a:rPr>
              <a:t>u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-295" b="0">
                <a:latin typeface="Verdana"/>
                <a:cs typeface="Verdana"/>
              </a:rPr>
              <a:t>v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310" b="0">
                <a:latin typeface="Verdana"/>
                <a:cs typeface="Verdana"/>
              </a:rPr>
              <a:t>w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-325" b="0">
                <a:latin typeface="Verdana"/>
                <a:cs typeface="Verdana"/>
              </a:rPr>
              <a:t>x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295" b="0">
                <a:latin typeface="Verdana"/>
                <a:cs typeface="Verdana"/>
              </a:rPr>
              <a:t>y</a:t>
            </a:r>
            <a:r>
              <a:rPr dirty="0" sz="5450" spc="-480" b="0">
                <a:latin typeface="Verdana"/>
                <a:cs typeface="Verdana"/>
              </a:rPr>
              <a:t> </a:t>
            </a:r>
            <a:r>
              <a:rPr dirty="0" sz="5450" spc="-50" b="0">
                <a:latin typeface="Verdana"/>
                <a:cs typeface="Verdana"/>
              </a:rPr>
              <a:t>z </a:t>
            </a:r>
            <a:r>
              <a:rPr dirty="0" sz="5450" spc="-1525" b="0">
                <a:latin typeface="Verdana"/>
                <a:cs typeface="Verdana"/>
              </a:rPr>
              <a:t>1</a:t>
            </a:r>
            <a:r>
              <a:rPr dirty="0" sz="5450" spc="-490" b="0">
                <a:latin typeface="Verdana"/>
                <a:cs typeface="Verdana"/>
              </a:rPr>
              <a:t> </a:t>
            </a:r>
            <a:r>
              <a:rPr dirty="0" sz="5450" spc="-385" b="0">
                <a:latin typeface="Verdana"/>
                <a:cs typeface="Verdana"/>
              </a:rPr>
              <a:t>2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420" b="0">
                <a:latin typeface="Verdana"/>
                <a:cs typeface="Verdana"/>
              </a:rPr>
              <a:t>3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100" b="0">
                <a:latin typeface="Verdana"/>
                <a:cs typeface="Verdana"/>
              </a:rPr>
              <a:t>4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385" b="0">
                <a:latin typeface="Verdana"/>
                <a:cs typeface="Verdana"/>
              </a:rPr>
              <a:t>5</a:t>
            </a:r>
            <a:r>
              <a:rPr dirty="0" sz="5450" spc="-490" b="0">
                <a:latin typeface="Verdana"/>
                <a:cs typeface="Verdana"/>
              </a:rPr>
              <a:t> </a:t>
            </a:r>
            <a:r>
              <a:rPr dirty="0" sz="5450" spc="-180" b="0">
                <a:latin typeface="Verdana"/>
                <a:cs typeface="Verdana"/>
              </a:rPr>
              <a:t>6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280" b="0">
                <a:latin typeface="Verdana"/>
                <a:cs typeface="Verdana"/>
              </a:rPr>
              <a:t>7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b="0">
                <a:latin typeface="Verdana"/>
                <a:cs typeface="Verdana"/>
              </a:rPr>
              <a:t>8</a:t>
            </a:r>
            <a:r>
              <a:rPr dirty="0" sz="5450" spc="-484" b="0">
                <a:latin typeface="Verdana"/>
                <a:cs typeface="Verdana"/>
              </a:rPr>
              <a:t> </a:t>
            </a:r>
            <a:r>
              <a:rPr dirty="0" sz="5450" spc="-180" b="0">
                <a:latin typeface="Verdana"/>
                <a:cs typeface="Verdana"/>
              </a:rPr>
              <a:t>9</a:t>
            </a:r>
            <a:r>
              <a:rPr dirty="0" sz="5450" spc="-490" b="0">
                <a:latin typeface="Verdana"/>
                <a:cs typeface="Verdana"/>
              </a:rPr>
              <a:t> </a:t>
            </a:r>
            <a:r>
              <a:rPr dirty="0" sz="5450" spc="85" b="0">
                <a:latin typeface="Verdana"/>
                <a:cs typeface="Verdana"/>
              </a:rPr>
              <a:t>0</a:t>
            </a:r>
            <a:endParaRPr sz="5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6362" rIns="0" bIns="0" rtlCol="0" vert="horz">
            <a:spAutoFit/>
          </a:bodyPr>
          <a:lstStyle/>
          <a:p>
            <a:pPr marL="2337435" marR="5080" indent="3452495">
              <a:lnSpc>
                <a:spcPct val="72700"/>
              </a:lnSpc>
              <a:spcBef>
                <a:spcPts val="3690"/>
              </a:spcBef>
            </a:pPr>
            <a:r>
              <a:rPr dirty="0" spc="295"/>
              <a:t>Versões </a:t>
            </a:r>
            <a:r>
              <a:rPr dirty="0" spc="405"/>
              <a:t>monocromáticas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875767" y="4134668"/>
            <a:ext cx="3424554" cy="3424554"/>
            <a:chOff x="5875767" y="4134668"/>
            <a:chExt cx="3424554" cy="3424554"/>
          </a:xfrm>
        </p:grpSpPr>
        <p:sp>
          <p:nvSpPr>
            <p:cNvPr id="4" name="object 4"/>
            <p:cNvSpPr/>
            <p:nvPr/>
          </p:nvSpPr>
          <p:spPr>
            <a:xfrm>
              <a:off x="5891473" y="4150374"/>
              <a:ext cx="3392804" cy="3392804"/>
            </a:xfrm>
            <a:custGeom>
              <a:avLst/>
              <a:gdLst/>
              <a:ahLst/>
              <a:cxnLst/>
              <a:rect l="l" t="t" r="r" b="b"/>
              <a:pathLst>
                <a:path w="3392804" h="3392804">
                  <a:moveTo>
                    <a:pt x="0" y="0"/>
                  </a:moveTo>
                  <a:lnTo>
                    <a:pt x="3392566" y="0"/>
                  </a:lnTo>
                  <a:lnTo>
                    <a:pt x="3392566" y="3392566"/>
                  </a:lnTo>
                  <a:lnTo>
                    <a:pt x="0" y="3392566"/>
                  </a:lnTo>
                  <a:lnTo>
                    <a:pt x="0" y="0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4894" y="5074573"/>
              <a:ext cx="3149118" cy="154707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820058" y="4150374"/>
            <a:ext cx="3392804" cy="3392804"/>
            <a:chOff x="10820058" y="4150374"/>
            <a:chExt cx="3392804" cy="3392804"/>
          </a:xfrm>
        </p:grpSpPr>
        <p:sp>
          <p:nvSpPr>
            <p:cNvPr id="7" name="object 7"/>
            <p:cNvSpPr/>
            <p:nvPr/>
          </p:nvSpPr>
          <p:spPr>
            <a:xfrm>
              <a:off x="10820058" y="4150374"/>
              <a:ext cx="3392804" cy="3392804"/>
            </a:xfrm>
            <a:custGeom>
              <a:avLst/>
              <a:gdLst/>
              <a:ahLst/>
              <a:cxnLst/>
              <a:rect l="l" t="t" r="r" b="b"/>
              <a:pathLst>
                <a:path w="3392805" h="3392804">
                  <a:moveTo>
                    <a:pt x="3392566" y="3392566"/>
                  </a:moveTo>
                  <a:lnTo>
                    <a:pt x="0" y="3392566"/>
                  </a:lnTo>
                  <a:lnTo>
                    <a:pt x="0" y="0"/>
                  </a:lnTo>
                  <a:lnTo>
                    <a:pt x="3392566" y="0"/>
                  </a:lnTo>
                  <a:lnTo>
                    <a:pt x="3392566" y="3392566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39560" y="5074573"/>
              <a:ext cx="3149118" cy="154707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52977" y="8067801"/>
            <a:ext cx="1468120" cy="1062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86995">
              <a:lnSpc>
                <a:spcPct val="117400"/>
              </a:lnSpc>
              <a:spcBef>
                <a:spcPts val="90"/>
              </a:spcBef>
            </a:pPr>
            <a:r>
              <a:rPr dirty="0" sz="2900" spc="-10">
                <a:latin typeface="Verdana"/>
                <a:cs typeface="Verdana"/>
              </a:rPr>
              <a:t>V</a:t>
            </a:r>
            <a:r>
              <a:rPr dirty="0" sz="2900" spc="-10">
                <a:latin typeface="Verdana"/>
                <a:cs typeface="Verdana"/>
              </a:rPr>
              <a:t>ersão </a:t>
            </a:r>
            <a:r>
              <a:rPr dirty="0" sz="2900" spc="-10">
                <a:latin typeface="Verdana"/>
                <a:cs typeface="Verdana"/>
              </a:rPr>
              <a:t>po</a:t>
            </a:r>
            <a:r>
              <a:rPr dirty="0" sz="2900" spc="-10">
                <a:latin typeface="Verdana"/>
                <a:cs typeface="Verdana"/>
              </a:rPr>
              <a:t>sitiva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689552" y="8067483"/>
            <a:ext cx="1652270" cy="1063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9070">
              <a:lnSpc>
                <a:spcPct val="117400"/>
              </a:lnSpc>
              <a:spcBef>
                <a:spcPts val="95"/>
              </a:spcBef>
            </a:pPr>
            <a:r>
              <a:rPr dirty="0" sz="2900" spc="-10">
                <a:latin typeface="Verdana"/>
                <a:cs typeface="Verdana"/>
              </a:rPr>
              <a:t>V</a:t>
            </a:r>
            <a:r>
              <a:rPr dirty="0" sz="2900" spc="-10">
                <a:latin typeface="Verdana"/>
                <a:cs typeface="Verdana"/>
              </a:rPr>
              <a:t>ersão </a:t>
            </a:r>
            <a:r>
              <a:rPr dirty="0" sz="2900" spc="-10">
                <a:latin typeface="Verdana"/>
                <a:cs typeface="Verdana"/>
              </a:rPr>
              <a:t>neg</a:t>
            </a:r>
            <a:r>
              <a:rPr dirty="0" sz="2900" spc="-10">
                <a:latin typeface="Verdana"/>
                <a:cs typeface="Verdana"/>
              </a:rPr>
              <a:t>ativa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7181" y="4087316"/>
            <a:ext cx="3392804" cy="3392804"/>
          </a:xfrm>
          <a:custGeom>
            <a:avLst/>
            <a:gdLst/>
            <a:ahLst/>
            <a:cxnLst/>
            <a:rect l="l" t="t" r="r" b="b"/>
            <a:pathLst>
              <a:path w="3392804" h="3392804">
                <a:moveTo>
                  <a:pt x="0" y="0"/>
                </a:moveTo>
                <a:lnTo>
                  <a:pt x="3392566" y="0"/>
                </a:lnTo>
                <a:lnTo>
                  <a:pt x="3392566" y="3392566"/>
                </a:lnTo>
                <a:lnTo>
                  <a:pt x="0" y="3392566"/>
                </a:lnTo>
                <a:lnTo>
                  <a:pt x="0" y="0"/>
                </a:lnTo>
                <a:close/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355765" y="4087316"/>
            <a:ext cx="3392804" cy="3392804"/>
          </a:xfrm>
          <a:custGeom>
            <a:avLst/>
            <a:gdLst/>
            <a:ahLst/>
            <a:cxnLst/>
            <a:rect l="l" t="t" r="r" b="b"/>
            <a:pathLst>
              <a:path w="3392804" h="3392804">
                <a:moveTo>
                  <a:pt x="3392566" y="3392566"/>
                </a:moveTo>
                <a:lnTo>
                  <a:pt x="0" y="3392566"/>
                </a:lnTo>
                <a:lnTo>
                  <a:pt x="0" y="0"/>
                </a:lnTo>
                <a:lnTo>
                  <a:pt x="3392566" y="0"/>
                </a:lnTo>
                <a:lnTo>
                  <a:pt x="3392566" y="3392566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9445" y="4087316"/>
            <a:ext cx="3392566" cy="33925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0602" y="5011514"/>
            <a:ext cx="3149118" cy="15470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5267" y="5011514"/>
            <a:ext cx="3149118" cy="15470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72867" y="5011514"/>
            <a:ext cx="3149118" cy="1547073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6362" rIns="0" bIns="0" rtlCol="0" vert="horz">
            <a:spAutoFit/>
          </a:bodyPr>
          <a:lstStyle/>
          <a:p>
            <a:pPr marL="4843145" marR="5080" indent="-163830">
              <a:lnSpc>
                <a:spcPct val="72700"/>
              </a:lnSpc>
              <a:spcBef>
                <a:spcPts val="3690"/>
              </a:spcBef>
            </a:pPr>
            <a:r>
              <a:rPr dirty="0" spc="305"/>
              <a:t>Versões</a:t>
            </a:r>
            <a:r>
              <a:rPr dirty="0" spc="-70"/>
              <a:t> </a:t>
            </a:r>
            <a:r>
              <a:rPr dirty="0" spc="505"/>
              <a:t>de </a:t>
            </a:r>
            <a:r>
              <a:rPr dirty="0" spc="325"/>
              <a:t>aplicações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88684" y="8004742"/>
            <a:ext cx="1468120" cy="10629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86995">
              <a:lnSpc>
                <a:spcPct val="117400"/>
              </a:lnSpc>
              <a:spcBef>
                <a:spcPts val="90"/>
              </a:spcBef>
            </a:pPr>
            <a:r>
              <a:rPr dirty="0" sz="2900" spc="-10">
                <a:latin typeface="Verdana"/>
                <a:cs typeface="Verdana"/>
              </a:rPr>
              <a:t>V</a:t>
            </a:r>
            <a:r>
              <a:rPr dirty="0" sz="2900" spc="-10">
                <a:latin typeface="Verdana"/>
                <a:cs typeface="Verdana"/>
              </a:rPr>
              <a:t>ersão </a:t>
            </a:r>
            <a:r>
              <a:rPr dirty="0" sz="2900" spc="-10">
                <a:latin typeface="Verdana"/>
                <a:cs typeface="Verdana"/>
              </a:rPr>
              <a:t>po</a:t>
            </a:r>
            <a:r>
              <a:rPr dirty="0" sz="2900" spc="-10">
                <a:latin typeface="Verdana"/>
                <a:cs typeface="Verdana"/>
              </a:rPr>
              <a:t>sitiva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25261" y="8004424"/>
            <a:ext cx="1652270" cy="1063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9070">
              <a:lnSpc>
                <a:spcPct val="117400"/>
              </a:lnSpc>
              <a:spcBef>
                <a:spcPts val="95"/>
              </a:spcBef>
            </a:pPr>
            <a:r>
              <a:rPr dirty="0" sz="2900" spc="-10">
                <a:latin typeface="Verdana"/>
                <a:cs typeface="Verdana"/>
              </a:rPr>
              <a:t>V</a:t>
            </a:r>
            <a:r>
              <a:rPr dirty="0" sz="2900" spc="-10">
                <a:latin typeface="Verdana"/>
                <a:cs typeface="Verdana"/>
              </a:rPr>
              <a:t>ersão </a:t>
            </a:r>
            <a:r>
              <a:rPr dirty="0" sz="2900" spc="-10">
                <a:latin typeface="Verdana"/>
                <a:cs typeface="Verdana"/>
              </a:rPr>
              <a:t>neg</a:t>
            </a:r>
            <a:r>
              <a:rPr dirty="0" sz="2900" spc="-10">
                <a:latin typeface="Verdana"/>
                <a:cs typeface="Verdana"/>
              </a:rPr>
              <a:t>ativa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610471" y="8074041"/>
            <a:ext cx="3068955" cy="89090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 marR="5080" indent="419734">
              <a:lnSpc>
                <a:spcPts val="3290"/>
              </a:lnSpc>
              <a:spcBef>
                <a:spcPts val="400"/>
              </a:spcBef>
            </a:pPr>
            <a:r>
              <a:rPr dirty="0" sz="2900" spc="-25">
                <a:latin typeface="Verdana"/>
                <a:cs typeface="Verdana"/>
              </a:rPr>
              <a:t>Versã</a:t>
            </a:r>
            <a:r>
              <a:rPr dirty="0" sz="2900" spc="-25">
                <a:latin typeface="Verdana"/>
                <a:cs typeface="Verdana"/>
              </a:rPr>
              <a:t>o</a:t>
            </a:r>
            <a:r>
              <a:rPr dirty="0" sz="2900" spc="-229">
                <a:latin typeface="Verdana"/>
                <a:cs typeface="Verdana"/>
              </a:rPr>
              <a:t> </a:t>
            </a:r>
            <a:r>
              <a:rPr dirty="0" sz="2900" spc="125">
                <a:latin typeface="Verdana"/>
                <a:cs typeface="Verdana"/>
              </a:rPr>
              <a:t>com </a:t>
            </a:r>
            <a:r>
              <a:rPr dirty="0" baseline="1915" sz="4350" spc="120">
                <a:latin typeface="Verdana"/>
                <a:cs typeface="Verdana"/>
              </a:rPr>
              <a:t>f</a:t>
            </a:r>
            <a:r>
              <a:rPr dirty="0" sz="2900" spc="80">
                <a:latin typeface="Verdana"/>
                <a:cs typeface="Verdana"/>
              </a:rPr>
              <a:t>undo</a:t>
            </a:r>
            <a:r>
              <a:rPr dirty="0" sz="2900" spc="-260">
                <a:latin typeface="Verdana"/>
                <a:cs typeface="Verdana"/>
              </a:rPr>
              <a:t> </a:t>
            </a:r>
            <a:r>
              <a:rPr dirty="0" sz="2900" spc="-10">
                <a:latin typeface="Verdana"/>
                <a:cs typeface="Verdana"/>
              </a:rPr>
              <a:t>grad</a:t>
            </a:r>
            <a:r>
              <a:rPr dirty="0" sz="2900" spc="-10">
                <a:latin typeface="Verdana"/>
                <a:cs typeface="Verdana"/>
              </a:rPr>
              <a:t>iente</a:t>
            </a:r>
            <a:endParaRPr sz="2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37070" y="2636507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29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8E6E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37070" y="6537846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29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839080" y="2636507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29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39080" y="6537846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29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87257" y="2636507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30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287257" y="6537846"/>
            <a:ext cx="2424430" cy="2378075"/>
          </a:xfrm>
          <a:custGeom>
            <a:avLst/>
            <a:gdLst/>
            <a:ahLst/>
            <a:cxnLst/>
            <a:rect l="l" t="t" r="r" b="b"/>
            <a:pathLst>
              <a:path w="2424430" h="2378075">
                <a:moveTo>
                  <a:pt x="2424043" y="2377605"/>
                </a:moveTo>
                <a:lnTo>
                  <a:pt x="0" y="2377605"/>
                </a:lnTo>
                <a:lnTo>
                  <a:pt x="0" y="0"/>
                </a:lnTo>
                <a:lnTo>
                  <a:pt x="2424043" y="0"/>
                </a:lnTo>
                <a:lnTo>
                  <a:pt x="2424043" y="2377605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0747" y="3310234"/>
            <a:ext cx="2096794" cy="10287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4980" y="3825310"/>
            <a:ext cx="2230298" cy="25130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79135" y="3377750"/>
            <a:ext cx="1641311" cy="5732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4770" y="7626663"/>
            <a:ext cx="573280" cy="19632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25221" y="7343202"/>
            <a:ext cx="1853346" cy="909863"/>
          </a:xfrm>
          <a:prstGeom prst="rect">
            <a:avLst/>
          </a:prstGeom>
        </p:spPr>
      </p:pic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385451" y="692540"/>
            <a:ext cx="17333595" cy="16846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370"/>
              <a:t>Uso</a:t>
            </a:r>
            <a:r>
              <a:rPr dirty="0" spc="-95"/>
              <a:t> </a:t>
            </a:r>
            <a:r>
              <a:rPr dirty="0" spc="275"/>
              <a:t>incorreto</a:t>
            </a:r>
            <a:r>
              <a:rPr dirty="0" spc="-95"/>
              <a:t> </a:t>
            </a:r>
            <a:r>
              <a:rPr dirty="0" spc="434"/>
              <a:t>da</a:t>
            </a:r>
            <a:r>
              <a:rPr dirty="0" spc="-95"/>
              <a:t> </a:t>
            </a:r>
            <a:r>
              <a:rPr dirty="0" spc="145"/>
              <a:t>marca: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60443" y="5175836"/>
            <a:ext cx="2981325" cy="72898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61594" marR="5080" indent="-49530">
              <a:lnSpc>
                <a:spcPct val="64400"/>
              </a:lnSpc>
              <a:spcBef>
                <a:spcPts val="1310"/>
              </a:spcBef>
            </a:pPr>
            <a:r>
              <a:rPr dirty="0" sz="2800" spc="70">
                <a:latin typeface="Tahoma"/>
                <a:cs typeface="Tahoma"/>
              </a:rPr>
              <a:t>Colocar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90">
                <a:latin typeface="Tahoma"/>
                <a:cs typeface="Tahoma"/>
              </a:rPr>
              <a:t>cor</a:t>
            </a:r>
            <a:r>
              <a:rPr dirty="0" sz="2800" spc="90">
                <a:latin typeface="Tahoma"/>
                <a:cs typeface="Tahoma"/>
              </a:rPr>
              <a:t>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25">
                <a:latin typeface="Tahoma"/>
                <a:cs typeface="Tahoma"/>
              </a:rPr>
              <a:t>que </a:t>
            </a:r>
            <a:r>
              <a:rPr dirty="0" sz="2800">
                <a:latin typeface="Tahoma"/>
                <a:cs typeface="Tahoma"/>
              </a:rPr>
              <a:t>não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70">
                <a:latin typeface="Tahoma"/>
                <a:cs typeface="Tahoma"/>
              </a:rPr>
              <a:t>são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marca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46609" y="9209547"/>
            <a:ext cx="3006725" cy="10020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4765">
              <a:lnSpc>
                <a:spcPts val="2765"/>
              </a:lnSpc>
              <a:spcBef>
                <a:spcPts val="110"/>
              </a:spcBef>
            </a:pPr>
            <a:r>
              <a:rPr dirty="0" sz="2800">
                <a:latin typeface="Tahoma"/>
                <a:cs typeface="Tahoma"/>
              </a:rPr>
              <a:t>Redimensio</a:t>
            </a:r>
            <a:r>
              <a:rPr dirty="0" sz="2800">
                <a:latin typeface="Tahoma"/>
                <a:cs typeface="Tahoma"/>
              </a:rPr>
              <a:t>nar</a:t>
            </a:r>
            <a:r>
              <a:rPr dirty="0" sz="2800" spc="22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em</a:t>
            </a:r>
            <a:endParaRPr sz="2800">
              <a:latin typeface="Tahoma"/>
              <a:cs typeface="Tahoma"/>
            </a:endParaRPr>
          </a:p>
          <a:p>
            <a:pPr marL="791210" marR="5080" indent="-779145">
              <a:lnSpc>
                <a:spcPct val="63800"/>
              </a:lnSpc>
              <a:spcBef>
                <a:spcPts val="620"/>
              </a:spcBef>
            </a:pPr>
            <a:r>
              <a:rPr dirty="0" baseline="1984" sz="4200" spc="-135">
                <a:latin typeface="Tahoma"/>
                <a:cs typeface="Tahoma"/>
              </a:rPr>
              <a:t>u</a:t>
            </a:r>
            <a:r>
              <a:rPr dirty="0" sz="2800" spc="-90">
                <a:latin typeface="Tahoma"/>
                <a:cs typeface="Tahoma"/>
              </a:rPr>
              <a:t>m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tamanho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muito </a:t>
            </a:r>
            <a:r>
              <a:rPr dirty="0" sz="2800" spc="40">
                <a:latin typeface="Tahoma"/>
                <a:cs typeface="Tahoma"/>
              </a:rPr>
              <a:t>pe</a:t>
            </a:r>
            <a:r>
              <a:rPr dirty="0" sz="2800" spc="40">
                <a:latin typeface="Tahoma"/>
                <a:cs typeface="Tahoma"/>
              </a:rPr>
              <a:t>queno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12718" y="9207556"/>
            <a:ext cx="1680845" cy="10039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760"/>
              </a:lnSpc>
              <a:spcBef>
                <a:spcPts val="110"/>
              </a:spcBef>
            </a:pPr>
            <a:r>
              <a:rPr dirty="0" sz="2800" spc="75">
                <a:latin typeface="Tahoma"/>
                <a:cs typeface="Tahoma"/>
              </a:rPr>
              <a:t>Inv</a:t>
            </a:r>
            <a:r>
              <a:rPr dirty="0" sz="2800" spc="75">
                <a:latin typeface="Tahoma"/>
                <a:cs typeface="Tahoma"/>
              </a:rPr>
              <a:t>erter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  <a:p>
            <a:pPr marL="172085" marR="70485" indent="-96520">
              <a:lnSpc>
                <a:spcPct val="64300"/>
              </a:lnSpc>
              <a:spcBef>
                <a:spcPts val="605"/>
              </a:spcBef>
            </a:pPr>
            <a:r>
              <a:rPr dirty="0" sz="2800">
                <a:latin typeface="Tahoma"/>
                <a:cs typeface="Tahoma"/>
              </a:rPr>
              <a:t>ord</a:t>
            </a:r>
            <a:r>
              <a:rPr dirty="0" sz="2800">
                <a:latin typeface="Tahoma"/>
                <a:cs typeface="Tahoma"/>
              </a:rPr>
              <a:t>em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30">
                <a:latin typeface="Tahoma"/>
                <a:cs typeface="Tahoma"/>
              </a:rPr>
              <a:t>do </a:t>
            </a:r>
            <a:r>
              <a:rPr dirty="0" sz="2800" spc="45">
                <a:latin typeface="Tahoma"/>
                <a:cs typeface="Tahoma"/>
              </a:rPr>
              <a:t>lo</a:t>
            </a:r>
            <a:r>
              <a:rPr dirty="0" sz="2800" spc="45">
                <a:latin typeface="Tahoma"/>
                <a:cs typeface="Tahoma"/>
              </a:rPr>
              <a:t>gotipo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29664" y="5310941"/>
            <a:ext cx="2644140" cy="730885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 marR="5080" indent="498475">
              <a:lnSpc>
                <a:spcPct val="64800"/>
              </a:lnSpc>
              <a:spcBef>
                <a:spcPts val="1295"/>
              </a:spcBef>
            </a:pPr>
            <a:r>
              <a:rPr dirty="0" sz="2800" spc="70">
                <a:latin typeface="Tahoma"/>
                <a:cs typeface="Tahoma"/>
              </a:rPr>
              <a:t>Est</a:t>
            </a:r>
            <a:r>
              <a:rPr dirty="0" sz="2800" spc="70">
                <a:latin typeface="Tahoma"/>
                <a:cs typeface="Tahoma"/>
              </a:rPr>
              <a:t>icar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ou </a:t>
            </a:r>
            <a:r>
              <a:rPr dirty="0" sz="2800" spc="55">
                <a:latin typeface="Tahoma"/>
                <a:cs typeface="Tahoma"/>
              </a:rPr>
              <a:t>deformar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75">
                <a:latin typeface="Tahoma"/>
                <a:cs typeface="Tahoma"/>
              </a:rPr>
              <a:t>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30">
                <a:latin typeface="Tahoma"/>
                <a:cs typeface="Tahoma"/>
              </a:rPr>
              <a:t>logo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12119" y="5311707"/>
            <a:ext cx="2775585" cy="73088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 marR="5080" indent="342900">
              <a:lnSpc>
                <a:spcPct val="64700"/>
              </a:lnSpc>
              <a:spcBef>
                <a:spcPts val="1300"/>
              </a:spcBef>
            </a:pPr>
            <a:r>
              <a:rPr dirty="0" sz="2800" spc="105">
                <a:latin typeface="Tahoma"/>
                <a:cs typeface="Tahoma"/>
              </a:rPr>
              <a:t>Modif</a:t>
            </a:r>
            <a:r>
              <a:rPr dirty="0" sz="2800" spc="105">
                <a:latin typeface="Tahoma"/>
                <a:cs typeface="Tahoma"/>
              </a:rPr>
              <a:t>icar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ou </a:t>
            </a:r>
            <a:r>
              <a:rPr dirty="0" sz="2800" spc="55">
                <a:latin typeface="Tahoma"/>
                <a:cs typeface="Tahoma"/>
              </a:rPr>
              <a:t>alterar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70">
                <a:latin typeface="Tahoma"/>
                <a:cs typeface="Tahoma"/>
              </a:rPr>
              <a:t>as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135">
                <a:latin typeface="Tahoma"/>
                <a:cs typeface="Tahoma"/>
              </a:rPr>
              <a:t>fontes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305468" y="9208751"/>
            <a:ext cx="2389505" cy="10020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3185">
              <a:lnSpc>
                <a:spcPts val="2760"/>
              </a:lnSpc>
              <a:spcBef>
                <a:spcPts val="110"/>
              </a:spcBef>
            </a:pPr>
            <a:r>
              <a:rPr dirty="0" sz="2800" spc="60">
                <a:latin typeface="Tahoma"/>
                <a:cs typeface="Tahoma"/>
              </a:rPr>
              <a:t>Não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55">
                <a:latin typeface="Tahoma"/>
                <a:cs typeface="Tahoma"/>
              </a:rPr>
              <a:t>res</a:t>
            </a:r>
            <a:r>
              <a:rPr dirty="0" sz="2800" spc="55">
                <a:latin typeface="Tahoma"/>
                <a:cs typeface="Tahoma"/>
              </a:rPr>
              <a:t>peitar</a:t>
            </a:r>
            <a:endParaRPr sz="2800">
              <a:latin typeface="Tahoma"/>
              <a:cs typeface="Tahoma"/>
            </a:endParaRPr>
          </a:p>
          <a:p>
            <a:pPr marL="625475" marR="5080" indent="-613410">
              <a:lnSpc>
                <a:spcPct val="63900"/>
              </a:lnSpc>
              <a:spcBef>
                <a:spcPts val="615"/>
              </a:spcBef>
            </a:pPr>
            <a:r>
              <a:rPr dirty="0" sz="2800" spc="70">
                <a:latin typeface="Tahoma"/>
                <a:cs typeface="Tahoma"/>
              </a:rPr>
              <a:t>as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marg</a:t>
            </a:r>
            <a:r>
              <a:rPr dirty="0" sz="2800">
                <a:latin typeface="Tahoma"/>
                <a:cs typeface="Tahoma"/>
              </a:rPr>
              <a:t>ens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50">
                <a:latin typeface="Tahoma"/>
                <a:cs typeface="Tahoma"/>
              </a:rPr>
              <a:t>de </a:t>
            </a:r>
            <a:r>
              <a:rPr dirty="0" sz="2800" spc="40">
                <a:latin typeface="Tahoma"/>
                <a:cs typeface="Tahoma"/>
              </a:rPr>
              <a:t>r</a:t>
            </a:r>
            <a:r>
              <a:rPr dirty="0" sz="2800" spc="40">
                <a:latin typeface="Tahoma"/>
                <a:cs typeface="Tahoma"/>
              </a:rPr>
              <a:t>espiro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87257" y="2636507"/>
            <a:ext cx="2424430" cy="2378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3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0"/>
              </a:spcBef>
            </a:pPr>
            <a:endParaRPr sz="3350">
              <a:latin typeface="Times New Roman"/>
              <a:cs typeface="Times New Roman"/>
            </a:endParaRPr>
          </a:p>
          <a:p>
            <a:pPr marL="612140">
              <a:lnSpc>
                <a:spcPct val="100000"/>
              </a:lnSpc>
            </a:pPr>
            <a:r>
              <a:rPr dirty="0" sz="3350" spc="-875">
                <a:solidFill>
                  <a:srgbClr val="FFFFFF"/>
                </a:solidFill>
                <a:latin typeface="Trebuchet MS"/>
                <a:cs typeface="Trebuchet MS"/>
              </a:rPr>
              <a:t>MARKETING</a:t>
            </a:r>
            <a:endParaRPr sz="335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95163" y="7117212"/>
            <a:ext cx="2410921" cy="1217240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75"/>
              </a:lnSpc>
            </a:pPr>
            <a:r>
              <a:rPr dirty="0" spc="-50">
                <a:solidFill>
                  <a:srgbClr val="000000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44786" y="4947661"/>
            <a:ext cx="6814184" cy="17341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200" spc="520">
                <a:solidFill>
                  <a:srgbClr val="FFFFFF"/>
                </a:solidFill>
              </a:rPr>
              <a:t>Mockups</a:t>
            </a:r>
            <a:endParaRPr sz="11200"/>
          </a:p>
        </p:txBody>
      </p:sp>
      <p:sp>
        <p:nvSpPr>
          <p:cNvPr id="4" name="object 4"/>
          <p:cNvSpPr txBox="1"/>
          <p:nvPr/>
        </p:nvSpPr>
        <p:spPr>
          <a:xfrm>
            <a:off x="19137562" y="10351320"/>
            <a:ext cx="670560" cy="793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885"/>
              </a:lnSpc>
            </a:pPr>
            <a:r>
              <a:rPr dirty="0" sz="4950" spc="-685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endParaRPr sz="4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137562" y="10351320"/>
            <a:ext cx="481965" cy="793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885"/>
              </a:lnSpc>
            </a:pPr>
            <a:r>
              <a:rPr dirty="0" sz="4950" spc="-1425">
                <a:solidFill>
                  <a:srgbClr val="FFFFFF"/>
                </a:solidFill>
                <a:latin typeface="Verdana"/>
                <a:cs typeface="Verdana"/>
              </a:rPr>
              <a:t>11</a:t>
            </a:r>
            <a:endParaRPr sz="4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5309" y="0"/>
              <a:ext cx="12288789" cy="113085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053054" cy="1130855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9263213" y="10476971"/>
            <a:ext cx="611505" cy="793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885"/>
              </a:lnSpc>
            </a:pPr>
            <a:r>
              <a:rPr dirty="0" sz="4950" spc="-905">
                <a:solidFill>
                  <a:srgbClr val="FFFFFF"/>
                </a:solidFill>
                <a:latin typeface="Verdana"/>
                <a:cs typeface="Verdana"/>
              </a:rPr>
              <a:t>12</a:t>
            </a:r>
            <a:endParaRPr sz="4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8" cy="113085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104099" cy="1130855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85"/>
              </a:lnSpc>
            </a:pPr>
            <a:r>
              <a:rPr dirty="0" spc="-1415"/>
              <a:t>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7" cy="113085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854825" y="4724485"/>
            <a:ext cx="8394700" cy="17341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200" spc="310">
                <a:solidFill>
                  <a:srgbClr val="FFFFFF"/>
                </a:solidFill>
              </a:rPr>
              <a:t>OBRIGADO</a:t>
            </a:r>
            <a:endParaRPr sz="11200"/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5885"/>
              </a:lnSpc>
            </a:pPr>
            <a:r>
              <a:rPr dirty="0" spc="-1415"/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Guilherme Barbosa</dc:creator>
  <cp:keywords>DAHMpeWTPyU,BAFzQE0PinQ,0</cp:keywords>
  <dcterms:created xsi:type="dcterms:W3CDTF">2026-06-15T15:30:52Z</dcterms:created>
  <dcterms:modified xsi:type="dcterms:W3CDTF">2026-06-15T15:30:52Z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2026-06-15T00:00:00Z</vt:filetime>
  </property>
  <property fmtid="{D5CDD505-2E9C-101B-9397-08002B2CF9AE}" pid="4" name="Creator">
    <vt:lpwstr>Canva</vt:lpwstr>
  </property>
  <property fmtid="{D5CDD505-2E9C-101B-9397-08002B2CF9AE}" pid="5" name="LastSaved">
    <vt:filetime>2026-06-15T00:00:00Z</vt:filetime>
  </property>
  <property fmtid="{D5CDD505-2E9C-101B-9397-08002B2CF9AE}" pid="6" name="Producer">
    <vt:lpwstr>Canva</vt:lpwstr>
  </property>
</Properties>
</file>